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0" r:id="rId1"/>
  </p:sldMasterIdLst>
  <p:notesMasterIdLst>
    <p:notesMasterId r:id="rId11"/>
  </p:notesMasterIdLst>
  <p:sldIdLst>
    <p:sldId id="260" r:id="rId2"/>
    <p:sldId id="266" r:id="rId3"/>
    <p:sldId id="262" r:id="rId4"/>
    <p:sldId id="265" r:id="rId5"/>
    <p:sldId id="264" r:id="rId6"/>
    <p:sldId id="258" r:id="rId7"/>
    <p:sldId id="270" r:id="rId8"/>
    <p:sldId id="271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B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674FB1-3A04-49AE-89A7-A229E4EC3928}" v="189" dt="2025-06-11T17:22:40.6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Μεσαίο στυλ 2 - Έμφαση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6:33.102"/>
    </inkml:context>
    <inkml:brush xml:id="br0">
      <inkml:brushProperty name="width" value="0.2" units="cm"/>
      <inkml:brushProperty name="height" value="0.2" units="cm"/>
      <inkml:brushProperty name="color" value="#42B051"/>
    </inkml:brush>
  </inkml:definitions>
  <inkml:trace contextRef="#ctx0" brushRef="#br0">1 532 24575,'3'21'0,"0"-1"0,2 0 0,0 0 0,1 0 0,0-1 0,2 0 0,12 24 0,74 145 0,-92-185 0,0 0 0,-1 0 0,1 0 0,0-1 0,1 1 0,-1-1 0,0 1 0,1-1 0,-1 0 0,1 0 0,-1 0 0,1 0 0,0-1 0,0 1 0,0-1 0,0 0 0,0 0 0,0 0 0,0 0 0,0-1 0,0 1 0,0-1 0,0 0 0,1 0 0,-1 0 0,0 0 0,0-1 0,0 0 0,0 0 0,0 1 0,0-2 0,0 1 0,0 0 0,0-1 0,0 0 0,-1 1 0,1-1 0,-1-1 0,1 1 0,-1 0 0,1-1 0,-1 1 0,3-5 0,31-62 0,-23 42 0,1 0 0,1 1 0,1 1 0,19-24 0,-21 34 0,-2-2 0,1 0 0,-2-1 0,0 0 0,-1-1 0,16-39 0,-19 40 0,1 1 0,1 1 0,1 0 0,0 0 0,0 1 0,1 0 0,1 1 0,17-16 0,-11 11 0,-2 0 0,0-1 0,17-27 0,-22 30 0,2 0 0,0 1 0,0 1 0,2 0 0,21-17 0,23-24 0,20-38-1365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8:50.298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1 1 24575,'11'0'0,"0"1"0,0 1 0,-1 0 0,1 1 0,0 0 0,-1 1 0,1 1 0,-1 0 0,0 0 0,0 1 0,9 7 0,12 12 0,53 55 0,-38-34 0,-21-21 0,-1 2 0,-1 1 0,39 61 0,-56-81 0,0-1 0,1 1 0,0-1 0,0-1 0,1 0 0,-1 0 0,1-1 0,1 0 0,8 4 0,-6-3 0,-1 0 0,0 1 0,0 0 0,0 0 0,11 13 0,141 168 0,-153-178 0,11 9 0,0 2 0,-1 0 0,-1 1 0,-1 2 0,-1 0 0,-1 1 0,15 30 0,-24-43 0,1-1 0,1-1 0,0 0 0,0 0 0,0-1 0,1 0 0,0 0 0,1-1 0,0-1 0,17 11 0,-9-6 0,-1 0 0,21 22 0,4 13-1365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8:50.299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0 1107 24575,'7'-1'0,"-1"0"0,0-1 0,0 0 0,1 0 0,-1-1 0,-1 0 0,1 0 0,0 0 0,-1-1 0,1 0 0,-1 0 0,0 0 0,0-1 0,4-5 0,24-19 0,-23 20 0,-1 0 0,0 0 0,0-1 0,10-15 0,30-31 0,-33 41 0,-1 0 0,18-26 0,-19 24 0,1 0 0,23-22 0,5 5 0,-28 24 0,0-2 0,-1 0 0,0-1 0,-1-1 0,23-29 0,-21 23 0,1 1 0,1 1 0,0 0 0,1 2 0,1 0 0,25-16 0,16-14 0,12-1 0,-30 22 0,5 0 0,-36 20 0,0-1 0,-1 0 0,0-1 0,0 0 0,13-11 0,-10 7 0,1 0 0,0 1 0,1 1 0,-1 1 0,19-7 0,42-27 0,70-55 0,-141 93-72,-1 1 1,0-1-1,0 0 0,0 0 0,-1 0 0,1 0 0,-1-1 0,0 1 1,0-1-1,0 0 0,-1 1 0,1-1 0,-1 0 0,0 0 0,0 0 1,0 0-1,-1 0 0,0-7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8:55.530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1 1 24575,'11'0'0,"0"1"0,0 1 0,-1 0 0,1 1 0,0 0 0,-1 1 0,1 1 0,-1 0 0,0 0 0,0 1 0,9 7 0,12 12 0,53 55 0,-38-34 0,-21-21 0,-1 2 0,-1 1 0,39 61 0,-56-81 0,0-1 0,1 1 0,0-1 0,0-1 0,1 0 0,-1 0 0,1-1 0,1 0 0,8 4 0,-6-3 0,-1 0 0,0 1 0,0 0 0,0 0 0,11 13 0,141 168 0,-153-178 0,11 9 0,0 2 0,-1 0 0,-1 1 0,-1 2 0,-1 0 0,-1 1 0,15 30 0,-24-43 0,1-1 0,1-1 0,0 0 0,0 0 0,0-1 0,1 0 0,0 0 0,1-1 0,0-1 0,17 11 0,-9-6 0,-1 0 0,21 22 0,4 13-1365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8:55.530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0 1107 24575,'7'-1'0,"-1"0"0,0-1 0,0 0 0,1 0 0,-1-1 0,-1 0 0,1 0 0,0 0 0,-1-1 0,1 0 0,-1 0 0,0 0 0,0-1 0,4-5 0,24-19 0,-23 20 0,-1 0 0,0 0 0,0-1 0,10-15 0,30-31 0,-33 41 0,-1 0 0,18-26 0,-19 24 0,1 0 0,23-22 0,5 5 0,-28 24 0,0-2 0,-1 0 0,0-1 0,-1-1 0,23-29 0,-21 23 0,1 1 0,1 1 0,0 0 0,1 2 0,1 0 0,25-16 0,16-14 0,12-1 0,-30 22 0,5 0 0,-36 20 0,0-1 0,-1 0 0,0-1 0,0 0 0,13-11 0,-10 7 0,1 0 0,0 1 0,1 1 0,-1 1 0,19-7 0,42-27 0,70-55 0,-141 93-72,-1 1 1,0-1-1,0 0 0,0 0 0,-1 0 0,1 0 0,-1-1 0,0 1 1,0-1-1,0 0 0,-1 1 0,1-1 0,-1 0 0,0 0 0,0 0 1,0 0-1,-1 0 0,0-7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8:56.922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1 1 24575,'11'0'0,"0"1"0,0 1 0,-1 0 0,1 1 0,0 0 0,-1 1 0,1 1 0,-1 0 0,0 0 0,0 1 0,9 7 0,12 12 0,53 55 0,-38-34 0,-21-21 0,-1 2 0,-1 1 0,39 61 0,-56-81 0,0-1 0,1 1 0,0-1 0,0-1 0,1 0 0,-1 0 0,1-1 0,1 0 0,8 4 0,-6-3 0,-1 0 0,0 1 0,0 0 0,0 0 0,11 13 0,141 168 0,-153-178 0,11 9 0,0 2 0,-1 0 0,-1 1 0,-1 2 0,-1 0 0,-1 1 0,15 30 0,-24-43 0,1-1 0,1-1 0,0 0 0,0 0 0,0-1 0,1 0 0,0 0 0,1-1 0,0-1 0,17 11 0,-9-6 0,-1 0 0,21 22 0,4 13-1365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8:56.923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0 1107 24575,'7'-1'0,"-1"0"0,0-1 0,0 0 0,1 0 0,-1-1 0,-1 0 0,1 0 0,0 0 0,-1-1 0,1 0 0,-1 0 0,0 0 0,0-1 0,4-5 0,24-19 0,-23 20 0,-1 0 0,0 0 0,0-1 0,10-15 0,30-31 0,-33 41 0,-1 0 0,18-26 0,-19 24 0,1 0 0,23-22 0,5 5 0,-28 24 0,0-2 0,-1 0 0,0-1 0,-1-1 0,23-29 0,-21 23 0,1 1 0,1 1 0,0 0 0,1 2 0,1 0 0,25-16 0,16-14 0,12-1 0,-30 22 0,5 0 0,-36 20 0,0-1 0,-1 0 0,0-1 0,0 0 0,13-11 0,-10 7 0,1 0 0,0 1 0,1 1 0,-1 1 0,19-7 0,42-27 0,70-55 0,-141 93-72,-1 1 1,0-1-1,0 0 0,0 0 0,-1 0 0,1 0 0,-1-1 0,0 1 1,0-1-1,0 0 0,-1 1 0,1-1 0,-1 0 0,0 0 0,0 0 1,0 0-1,-1 0 0,0-7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01.058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1 1 24575,'11'0'0,"0"1"0,0 1 0,-1 0 0,1 1 0,0 0 0,-1 1 0,1 1 0,-1 0 0,0 0 0,0 1 0,9 7 0,12 12 0,53 55 0,-38-34 0,-21-21 0,-1 2 0,-1 1 0,39 61 0,-56-81 0,0-1 0,1 1 0,0-1 0,0-1 0,1 0 0,-1 0 0,1-1 0,1 0 0,8 4 0,-6-3 0,-1 0 0,0 1 0,0 0 0,0 0 0,11 13 0,141 168 0,-153-178 0,11 9 0,0 2 0,-1 0 0,-1 1 0,-1 2 0,-1 0 0,-1 1 0,15 30 0,-24-43 0,1-1 0,1-1 0,0 0 0,0 0 0,0-1 0,1 0 0,0 0 0,1-1 0,0-1 0,17 11 0,-9-6 0,-1 0 0,21 22 0,4 13-1365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01.058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0 1107 24575,'7'-1'0,"-1"0"0,0-1 0,0 0 0,1 0 0,-1-1 0,-1 0 0,1 0 0,0 0 0,-1-1 0,1 0 0,-1 0 0,0 0 0,0-1 0,4-5 0,24-19 0,-23 20 0,-1 0 0,0 0 0,0-1 0,10-15 0,30-31 0,-33 41 0,-1 0 0,18-26 0,-19 24 0,1 0 0,23-22 0,5 5 0,-28 24 0,0-2 0,-1 0 0,0-1 0,-1-1 0,23-29 0,-21 23 0,1 1 0,1 1 0,0 0 0,1 2 0,1 0 0,25-16 0,16-14 0,12-1 0,-30 22 0,5 0 0,-36 20 0,0-1 0,-1 0 0,0-1 0,0 0 0,13-11 0,-10 7 0,1 0 0,0 1 0,1 1 0,-1 1 0,19-7 0,42-27 0,70-55 0,-141 93-72,-1 1 1,0-1-1,0 0 0,0 0 0,-1 0 0,1 0 0,-1-1 0,0 1 1,0-1-1,0 0 0,-1 1 0,1-1 0,-1 0 0,0 0 0,0 0 1,0 0-1,-1 0 0,0-7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03.586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1 1 24575,'11'0'0,"0"1"0,0 1 0,-1 0 0,1 1 0,0 0 0,-1 1 0,1 1 0,-1 0 0,0 0 0,0 1 0,9 7 0,12 12 0,53 55 0,-38-34 0,-21-21 0,-1 2 0,-1 1 0,39 61 0,-56-81 0,0-1 0,1 1 0,0-1 0,0-1 0,1 0 0,-1 0 0,1-1 0,1 0 0,8 4 0,-6-3 0,-1 0 0,0 1 0,0 0 0,0 0 0,11 13 0,141 168 0,-153-178 0,11 9 0,0 2 0,-1 0 0,-1 1 0,-1 2 0,-1 0 0,-1 1 0,15 30 0,-24-43 0,1-1 0,1-1 0,0 0 0,0 0 0,0-1 0,1 0 0,0 0 0,1-1 0,0-1 0,17 11 0,-9-6 0,-1 0 0,21 22 0,4 13-1365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03.587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0 1107 24575,'7'-1'0,"-1"0"0,0-1 0,0 0 0,1 0 0,-1-1 0,-1 0 0,1 0 0,0 0 0,-1-1 0,1 0 0,-1 0 0,0 0 0,0-1 0,4-5 0,24-19 0,-23 20 0,-1 0 0,0 0 0,0-1 0,10-15 0,30-31 0,-33 41 0,-1 0 0,18-26 0,-19 24 0,1 0 0,23-22 0,5 5 0,-28 24 0,0-2 0,-1 0 0,0-1 0,-1-1 0,23-29 0,-21 23 0,1 1 0,1 1 0,0 0 0,1 2 0,1 0 0,25-16 0,16-14 0,12-1 0,-30 22 0,5 0 0,-36 20 0,0-1 0,-1 0 0,0-1 0,0 0 0,13-11 0,-10 7 0,1 0 0,0 1 0,1 1 0,-1 1 0,19-7 0,42-27 0,70-55 0,-141 93-72,-1 1 1,0-1-1,0 0 0,0 0 0,-1 0 0,1 0 0,-1-1 0,0 1 1,0-1-1,0 0 0,-1 1 0,1-1 0,-1 0 0,0 0 0,0 0 1,0 0-1,-1 0 0,0-7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7:38.939"/>
    </inkml:context>
    <inkml:brush xml:id="br0">
      <inkml:brushProperty name="width" value="0.2" units="cm"/>
      <inkml:brushProperty name="height" value="0.2" units="cm"/>
      <inkml:brushProperty name="color" value="#42B051"/>
    </inkml:brush>
  </inkml:definitions>
  <inkml:trace contextRef="#ctx0" brushRef="#br0">1 532 24575,'3'21'0,"0"-1"0,2 0 0,0 0 0,1 0 0,0-1 0,2 0 0,12 24 0,74 145 0,-92-185 0,0 0 0,-1 0 0,1 0 0,0-1 0,1 1 0,-1-1 0,0 1 0,1-1 0,-1 0 0,1 0 0,-1 0 0,1 0 0,0-1 0,0 1 0,0-1 0,0 0 0,0 0 0,0 0 0,0 0 0,0-1 0,0 1 0,0-1 0,0 0 0,1 0 0,-1 0 0,0 0 0,0-1 0,0 0 0,0 0 0,0 1 0,0-2 0,0 1 0,0 0 0,0-1 0,0 0 0,-1 1 0,1-1 0,-1-1 0,1 1 0,-1 0 0,1-1 0,-1 1 0,3-5 0,31-62 0,-23 42 0,1 0 0,1 1 0,1 1 0,19-24 0,-21 34 0,-2-2 0,1 0 0,-2-1 0,0 0 0,-1-1 0,16-39 0,-19 40 0,1 1 0,1 1 0,1 0 0,0 0 0,0 1 0,1 0 0,1 1 0,17-16 0,-11 11 0,-2 0 0,0-1 0,17-27 0,-22 30 0,2 0 0,0 1 0,0 1 0,2 0 0,21-17 0,23-24 0,20-38-1365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06.338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1 1 24575,'11'0'0,"0"1"0,0 1 0,-1 0 0,1 1 0,0 0 0,-1 1 0,1 1 0,-1 0 0,0 0 0,0 1 0,9 7 0,12 12 0,53 55 0,-38-34 0,-21-21 0,-1 2 0,-1 1 0,39 61 0,-56-81 0,0-1 0,1 1 0,0-1 0,0-1 0,1 0 0,-1 0 0,1-1 0,1 0 0,8 4 0,-6-3 0,-1 0 0,0 1 0,0 0 0,0 0 0,11 13 0,141 168 0,-153-178 0,11 9 0,0 2 0,-1 0 0,-1 1 0,-1 2 0,-1 0 0,-1 1 0,15 30 0,-24-43 0,1-1 0,1-1 0,0 0 0,0 0 0,0-1 0,1 0 0,0 0 0,1-1 0,0-1 0,17 11 0,-9-6 0,-1 0 0,21 22 0,4 13-1365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06.339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0 1107 24575,'7'-1'0,"-1"0"0,0-1 0,0 0 0,1 0 0,-1-1 0,-1 0 0,1 0 0,0 0 0,-1-1 0,1 0 0,-1 0 0,0 0 0,0-1 0,4-5 0,24-19 0,-23 20 0,-1 0 0,0 0 0,0-1 0,10-15 0,30-31 0,-33 41 0,-1 0 0,18-26 0,-19 24 0,1 0 0,23-22 0,5 5 0,-28 24 0,0-2 0,-1 0 0,0-1 0,-1-1 0,23-29 0,-21 23 0,1 1 0,1 1 0,0 0 0,1 2 0,1 0 0,25-16 0,16-14 0,12-1 0,-30 22 0,5 0 0,-36 20 0,0-1 0,-1 0 0,0-1 0,0 0 0,13-11 0,-10 7 0,1 0 0,0 1 0,1 1 0,-1 1 0,19-7 0,42-27 0,70-55 0,-141 93-72,-1 1 1,0-1-1,0 0 0,0 0 0,-1 0 0,1 0 0,-1-1 0,0 1 1,0-1-1,0 0 0,-1 1 0,1-1 0,-1 0 0,0 0 0,0 0 1,0 0-1,-1 0 0,0-7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12.154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1 1 24575,'11'0'0,"0"1"0,0 1 0,-1 0 0,1 1 0,0 0 0,-1 1 0,1 1 0,-1 0 0,0 0 0,0 1 0,9 7 0,12 12 0,53 55 0,-38-34 0,-21-21 0,-1 2 0,-1 1 0,39 61 0,-56-81 0,0-1 0,1 1 0,0-1 0,0-1 0,1 0 0,-1 0 0,1-1 0,1 0 0,8 4 0,-6-3 0,-1 0 0,0 1 0,0 0 0,0 0 0,11 13 0,141 168 0,-153-178 0,11 9 0,0 2 0,-1 0 0,-1 1 0,-1 2 0,-1 0 0,-1 1 0,15 30 0,-24-43 0,1-1 0,1-1 0,0 0 0,0 0 0,0-1 0,1 0 0,0 0 0,1-1 0,0-1 0,17 11 0,-9-6 0,-1 0 0,21 22 0,4 13-1365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12.154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0 1107 24575,'7'-1'0,"-1"0"0,0-1 0,0 0 0,1 0 0,-1-1 0,-1 0 0,1 0 0,0 0 0,-1-1 0,1 0 0,-1 0 0,0 0 0,0-1 0,4-5 0,24-19 0,-23 20 0,-1 0 0,0 0 0,0-1 0,10-15 0,30-31 0,-33 41 0,-1 0 0,18-26 0,-19 24 0,1 0 0,23-22 0,5 5 0,-28 24 0,0-2 0,-1 0 0,0-1 0,-1-1 0,23-29 0,-21 23 0,1 1 0,1 1 0,0 0 0,1 2 0,1 0 0,25-16 0,16-14 0,12-1 0,-30 22 0,5 0 0,-36 20 0,0-1 0,-1 0 0,0-1 0,0 0 0,13-11 0,-10 7 0,1 0 0,0 1 0,1 1 0,-1 1 0,19-7 0,42-27 0,70-55 0,-141 93-72,-1 1 1,0-1-1,0 0 0,0 0 0,-1 0 0,1 0 0,-1-1 0,0 1 1,0-1-1,0 0 0,-1 1 0,1-1 0,-1 0 0,0 0 0,0 0 1,0 0-1,-1 0 0,0-7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15.242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1 1 24575,'11'0'0,"0"1"0,0 1 0,-1 0 0,1 1 0,0 0 0,-1 1 0,1 1 0,-1 0 0,0 0 0,0 1 0,9 7 0,12 12 0,53 55 0,-38-34 0,-21-21 0,-1 2 0,-1 1 0,39 61 0,-56-81 0,0-1 0,1 1 0,0-1 0,0-1 0,1 0 0,-1 0 0,1-1 0,1 0 0,8 4 0,-6-3 0,-1 0 0,0 1 0,0 0 0,0 0 0,11 13 0,141 168 0,-153-178 0,11 9 0,0 2 0,-1 0 0,-1 1 0,-1 2 0,-1 0 0,-1 1 0,15 30 0,-24-43 0,1-1 0,1-1 0,0 0 0,0 0 0,0-1 0,1 0 0,0 0 0,1-1 0,0-1 0,17 11 0,-9-6 0,-1 0 0,21 22 0,4 13-1365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9:15.243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0 1107 24575,'7'-1'0,"-1"0"0,0-1 0,0 0 0,1 0 0,-1-1 0,-1 0 0,1 0 0,0 0 0,-1-1 0,1 0 0,-1 0 0,0 0 0,0-1 0,4-5 0,24-19 0,-23 20 0,-1 0 0,0 0 0,0-1 0,10-15 0,30-31 0,-33 41 0,-1 0 0,18-26 0,-19 24 0,1 0 0,23-22 0,5 5 0,-28 24 0,0-2 0,-1 0 0,0-1 0,-1-1 0,23-29 0,-21 23 0,1 1 0,1 1 0,0 0 0,1 2 0,1 0 0,25-16 0,16-14 0,12-1 0,-30 22 0,5 0 0,-36 20 0,0-1 0,-1 0 0,0-1 0,0 0 0,13-11 0,-10 7 0,1 0 0,0 1 0,1 1 0,-1 1 0,19-7 0,42-27 0,70-55 0,-141 93-72,-1 1 1,0-1-1,0 0 0,0 0 0,-1 0 0,1 0 0,-1-1 0,0 1 1,0-1-1,0 0 0,-1 1 0,1-1 0,-1 0 0,0 0 0,0 0 1,0 0-1,-1 0 0,0-7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7:43.786"/>
    </inkml:context>
    <inkml:brush xml:id="br0">
      <inkml:brushProperty name="width" value="0.2" units="cm"/>
      <inkml:brushProperty name="height" value="0.2" units="cm"/>
      <inkml:brushProperty name="color" value="#42B051"/>
    </inkml:brush>
  </inkml:definitions>
  <inkml:trace contextRef="#ctx0" brushRef="#br0">1 532 24575,'3'21'0,"0"-1"0,2 0 0,0 0 0,1 0 0,0-1 0,2 0 0,12 24 0,74 145 0,-92-185 0,0 0 0,-1 0 0,1 0 0,0-1 0,1 1 0,-1-1 0,0 1 0,1-1 0,-1 0 0,1 0 0,-1 0 0,1 0 0,0-1 0,0 1 0,0-1 0,0 0 0,0 0 0,0 0 0,0 0 0,0-1 0,0 1 0,0-1 0,0 0 0,1 0 0,-1 0 0,0 0 0,0-1 0,0 0 0,0 0 0,0 1 0,0-2 0,0 1 0,0 0 0,0-1 0,0 0 0,-1 1 0,1-1 0,-1-1 0,1 1 0,-1 0 0,1-1 0,-1 1 0,3-5 0,31-62 0,-23 42 0,1 0 0,1 1 0,1 1 0,19-24 0,-21 34 0,-2-2 0,1 0 0,-2-1 0,0 0 0,-1-1 0,16-39 0,-19 40 0,1 1 0,1 1 0,1 0 0,0 0 0,0 1 0,1 0 0,1 1 0,17-16 0,-11 11 0,-2 0 0,0-1 0,17-27 0,-22 30 0,2 0 0,0 1 0,0 1 0,2 0 0,21-17 0,23-24 0,20-38-1365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7:47.106"/>
    </inkml:context>
    <inkml:brush xml:id="br0">
      <inkml:brushProperty name="width" value="0.2" units="cm"/>
      <inkml:brushProperty name="height" value="0.2" units="cm"/>
      <inkml:brushProperty name="color" value="#42B051"/>
    </inkml:brush>
  </inkml:definitions>
  <inkml:trace contextRef="#ctx0" brushRef="#br0">1 532 24575,'3'21'0,"0"-1"0,2 0 0,0 0 0,1 0 0,0-1 0,2 0 0,12 24 0,74 145 0,-92-185 0,0 0 0,-1 0 0,1 0 0,0-1 0,1 1 0,-1-1 0,0 1 0,1-1 0,-1 0 0,1 0 0,-1 0 0,1 0 0,0-1 0,0 1 0,0-1 0,0 0 0,0 0 0,0 0 0,0 0 0,0-1 0,0 1 0,0-1 0,0 0 0,1 0 0,-1 0 0,0 0 0,0-1 0,0 0 0,0 0 0,0 1 0,0-2 0,0 1 0,0 0 0,0-1 0,0 0 0,-1 1 0,1-1 0,-1-1 0,1 1 0,-1 0 0,1-1 0,-1 1 0,3-5 0,31-62 0,-23 42 0,1 0 0,1 1 0,1 1 0,19-24 0,-21 34 0,-2-2 0,1 0 0,-2-1 0,0 0 0,-1-1 0,16-39 0,-19 40 0,1 1 0,1 1 0,1 0 0,0 0 0,0 1 0,1 0 0,1 1 0,17-16 0,-11 11 0,-2 0 0,0-1 0,17-27 0,-22 30 0,2 0 0,0 1 0,0 1 0,2 0 0,21-17 0,23-24 0,20-38-1365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7:48.730"/>
    </inkml:context>
    <inkml:brush xml:id="br0">
      <inkml:brushProperty name="width" value="0.2" units="cm"/>
      <inkml:brushProperty name="height" value="0.2" units="cm"/>
      <inkml:brushProperty name="color" value="#42B051"/>
    </inkml:brush>
  </inkml:definitions>
  <inkml:trace contextRef="#ctx0" brushRef="#br0">1 532 24575,'3'21'0,"0"-1"0,2 0 0,0 0 0,1 0 0,0-1 0,2 0 0,12 24 0,74 145 0,-92-185 0,0 0 0,-1 0 0,1 0 0,0-1 0,1 1 0,-1-1 0,0 1 0,1-1 0,-1 0 0,1 0 0,-1 0 0,1 0 0,0-1 0,0 1 0,0-1 0,0 0 0,0 0 0,0 0 0,0 0 0,0-1 0,0 1 0,0-1 0,0 0 0,1 0 0,-1 0 0,0 0 0,0-1 0,0 0 0,0 0 0,0 1 0,0-2 0,0 1 0,0 0 0,0-1 0,0 0 0,-1 1 0,1-1 0,-1-1 0,1 1 0,-1 0 0,1-1 0,-1 1 0,3-5 0,31-62 0,-23 42 0,1 0 0,1 1 0,1 1 0,19-24 0,-21 34 0,-2-2 0,1 0 0,-2-1 0,0 0 0,-1-1 0,16-39 0,-19 40 0,1 1 0,1 1 0,1 0 0,0 0 0,0 1 0,1 0 0,1 1 0,17-16 0,-11 11 0,-2 0 0,0-1 0,17-27 0,-22 30 0,2 0 0,0 1 0,0 1 0,2 0 0,21-17 0,23-24 0,20-38-1365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7:51.034"/>
    </inkml:context>
    <inkml:brush xml:id="br0">
      <inkml:brushProperty name="width" value="0.2" units="cm"/>
      <inkml:brushProperty name="height" value="0.2" units="cm"/>
      <inkml:brushProperty name="color" value="#42B051"/>
    </inkml:brush>
  </inkml:definitions>
  <inkml:trace contextRef="#ctx0" brushRef="#br0">1 532 24575,'3'21'0,"0"-1"0,2 0 0,0 0 0,1 0 0,0-1 0,2 0 0,12 24 0,74 145 0,-92-185 0,0 0 0,-1 0 0,1 0 0,0-1 0,1 1 0,-1-1 0,0 1 0,1-1 0,-1 0 0,1 0 0,-1 0 0,1 0 0,0-1 0,0 1 0,0-1 0,0 0 0,0 0 0,0 0 0,0 0 0,0-1 0,0 1 0,0-1 0,0 0 0,1 0 0,-1 0 0,0 0 0,0-1 0,0 0 0,0 0 0,0 1 0,0-2 0,0 1 0,0 0 0,0-1 0,0 0 0,-1 1 0,1-1 0,-1-1 0,1 1 0,-1 0 0,1-1 0,-1 1 0,3-5 0,31-62 0,-23 42 0,1 0 0,1 1 0,1 1 0,19-24 0,-21 34 0,-2-2 0,1 0 0,-2-1 0,0 0 0,-1-1 0,16-39 0,-19 40 0,1 1 0,1 1 0,1 0 0,0 0 0,0 1 0,1 0 0,1 1 0,17-16 0,-11 11 0,-2 0 0,0-1 0,17-27 0,-22 30 0,2 0 0,0 1 0,0 1 0,2 0 0,21-17 0,23-24 0,20-38-1365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7:54.730"/>
    </inkml:context>
    <inkml:brush xml:id="br0">
      <inkml:brushProperty name="width" value="0.2" units="cm"/>
      <inkml:brushProperty name="height" value="0.2" units="cm"/>
      <inkml:brushProperty name="color" value="#42B051"/>
    </inkml:brush>
  </inkml:definitions>
  <inkml:trace contextRef="#ctx0" brushRef="#br0">1 532 24575,'3'21'0,"0"-1"0,2 0 0,0 0 0,1 0 0,0-1 0,2 0 0,12 24 0,74 145 0,-92-185 0,0 0 0,-1 0 0,1 0 0,0-1 0,1 1 0,-1-1 0,0 1 0,1-1 0,-1 0 0,1 0 0,-1 0 0,1 0 0,0-1 0,0 1 0,0-1 0,0 0 0,0 0 0,0 0 0,0 0 0,0-1 0,0 1 0,0-1 0,0 0 0,1 0 0,-1 0 0,0 0 0,0-1 0,0 0 0,0 0 0,0 1 0,0-2 0,0 1 0,0 0 0,0-1 0,0 0 0,-1 1 0,1-1 0,-1-1 0,1 1 0,-1 0 0,1-1 0,-1 1 0,3-5 0,31-62 0,-23 42 0,1 0 0,1 1 0,1 1 0,19-24 0,-21 34 0,-2-2 0,1 0 0,-2-1 0,0 0 0,-1-1 0,16-39 0,-19 40 0,1 1 0,1 1 0,1 0 0,0 0 0,0 1 0,1 0 0,1 1 0,17-16 0,-11 11 0,-2 0 0,0-1 0,17-27 0,-22 30 0,2 0 0,0 1 0,0 1 0,2 0 0,21-17 0,23-24 0,20-38-1365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8:17.332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1 1 24575,'11'0'0,"0"1"0,0 1 0,-1 0 0,1 1 0,0 0 0,-1 1 0,1 1 0,-1 0 0,0 0 0,0 1 0,9 7 0,12 12 0,53 55 0,-38-34 0,-21-21 0,-1 2 0,-1 1 0,39 61 0,-56-81 0,0-1 0,1 1 0,0-1 0,0-1 0,1 0 0,-1 0 0,1-1 0,1 0 0,8 4 0,-6-3 0,-1 0 0,0 1 0,0 0 0,0 0 0,11 13 0,141 168 0,-153-178 0,11 9 0,0 2 0,-1 0 0,-1 1 0,-1 2 0,-1 0 0,-1 1 0,15 30 0,-24-43 0,1-1 0,1-1 0,0 0 0,0 0 0,0-1 0,1 0 0,0 0 0,1-1 0,0-1 0,17 11 0,-9-6 0,-1 0 0,21 22 0,4 13-1365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6-11T00:18:34.753"/>
    </inkml:context>
    <inkml:brush xml:id="br0">
      <inkml:brushProperty name="width" value="0.2" units="cm"/>
      <inkml:brushProperty name="height" value="0.2" units="cm"/>
      <inkml:brushProperty name="color" value="#C00000"/>
    </inkml:brush>
  </inkml:definitions>
  <inkml:trace contextRef="#ctx0" brushRef="#br0">0 1107 24575,'7'-1'0,"-1"0"0,0-1 0,0 0 0,1 0 0,-1-1 0,-1 0 0,1 0 0,0 0 0,-1-1 0,1 0 0,-1 0 0,0 0 0,0-1 0,4-5 0,24-19 0,-23 20 0,-1 0 0,0 0 0,0-1 0,10-15 0,30-31 0,-33 41 0,-1 0 0,18-26 0,-19 24 0,1 0 0,23-22 0,5 5 0,-28 24 0,0-2 0,-1 0 0,0-1 0,-1-1 0,23-29 0,-21 23 0,1 1 0,1 1 0,0 0 0,1 2 0,1 0 0,25-16 0,16-14 0,12-1 0,-30 22 0,5 0 0,-36 20 0,0-1 0,-1 0 0,0-1 0,0 0 0,13-11 0,-10 7 0,1 0 0,0 1 0,1 1 0,-1 1 0,19-7 0,42-27 0,70-55 0,-141 93-72,-1 1 1,0-1-1,0 0 0,0 0 0,-1 0 0,1 0 0,-1-1 0,0 1 1,0-1-1,0 0 0,-1 1 0,1-1 0,-1 0 0,0 0 0,0 0 1,0 0-1,-1 0 0,0-7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81A5EF-E08E-48EB-85A8-18BD7C752BB7}" type="datetimeFigureOut">
              <a:rPr lang="el-GR" smtClean="0"/>
              <a:t>11/6/2025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024A18-BA32-4D43-BD2D-744BF36E0139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149882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4A18-BA32-4D43-BD2D-744BF36E0139}" type="slidenum">
              <a:rPr lang="el-GR" smtClean="0"/>
              <a:t>5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3679266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12861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Τίτλος και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04059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Εισαγωγικά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1347825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6389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 με φρά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622334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ή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91611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14080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28512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7419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3048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35007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36621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8558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84607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3006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3182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6/11/2025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803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1" r:id="rId1"/>
    <p:sldLayoutId id="2147483822" r:id="rId2"/>
    <p:sldLayoutId id="2147483823" r:id="rId3"/>
    <p:sldLayoutId id="2147483824" r:id="rId4"/>
    <p:sldLayoutId id="2147483825" r:id="rId5"/>
    <p:sldLayoutId id="2147483826" r:id="rId6"/>
    <p:sldLayoutId id="2147483827" r:id="rId7"/>
    <p:sldLayoutId id="2147483828" r:id="rId8"/>
    <p:sldLayoutId id="2147483829" r:id="rId9"/>
    <p:sldLayoutId id="2147483830" r:id="rId10"/>
    <p:sldLayoutId id="2147483831" r:id="rId11"/>
    <p:sldLayoutId id="2147483832" r:id="rId12"/>
    <p:sldLayoutId id="2147483833" r:id="rId13"/>
    <p:sldLayoutId id="2147483834" r:id="rId14"/>
    <p:sldLayoutId id="2147483835" r:id="rId15"/>
    <p:sldLayoutId id="2147483836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8.png"/><Relationship Id="rId18" Type="http://schemas.openxmlformats.org/officeDocument/2006/relationships/customXml" Target="../ink/ink12.xml"/><Relationship Id="rId26" Type="http://schemas.openxmlformats.org/officeDocument/2006/relationships/customXml" Target="../ink/ink20.xml"/><Relationship Id="rId3" Type="http://schemas.openxmlformats.org/officeDocument/2006/relationships/image" Target="../media/image6.png"/><Relationship Id="rId21" Type="http://schemas.openxmlformats.org/officeDocument/2006/relationships/customXml" Target="../ink/ink15.xml"/><Relationship Id="rId7" Type="http://schemas.openxmlformats.org/officeDocument/2006/relationships/customXml" Target="../ink/ink3.xml"/><Relationship Id="rId12" Type="http://schemas.openxmlformats.org/officeDocument/2006/relationships/customXml" Target="../ink/ink8.xml"/><Relationship Id="rId17" Type="http://schemas.openxmlformats.org/officeDocument/2006/relationships/customXml" Target="../ink/ink11.xml"/><Relationship Id="rId25" Type="http://schemas.openxmlformats.org/officeDocument/2006/relationships/customXml" Target="../ink/ink19.xml"/><Relationship Id="rId2" Type="http://schemas.openxmlformats.org/officeDocument/2006/relationships/notesSlide" Target="../notesSlides/notesSlide1.xml"/><Relationship Id="rId16" Type="http://schemas.openxmlformats.org/officeDocument/2006/relationships/customXml" Target="../ink/ink10.xml"/><Relationship Id="rId20" Type="http://schemas.openxmlformats.org/officeDocument/2006/relationships/customXml" Target="../ink/ink14.xml"/><Relationship Id="rId29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11" Type="http://schemas.openxmlformats.org/officeDocument/2006/relationships/customXml" Target="../ink/ink7.xml"/><Relationship Id="rId24" Type="http://schemas.openxmlformats.org/officeDocument/2006/relationships/customXml" Target="../ink/ink18.xml"/><Relationship Id="rId5" Type="http://schemas.openxmlformats.org/officeDocument/2006/relationships/image" Target="../media/image7.png"/><Relationship Id="rId15" Type="http://schemas.openxmlformats.org/officeDocument/2006/relationships/image" Target="../media/image9.png"/><Relationship Id="rId23" Type="http://schemas.openxmlformats.org/officeDocument/2006/relationships/customXml" Target="../ink/ink17.xml"/><Relationship Id="rId28" Type="http://schemas.openxmlformats.org/officeDocument/2006/relationships/customXml" Target="../ink/ink22.xml"/><Relationship Id="rId10" Type="http://schemas.openxmlformats.org/officeDocument/2006/relationships/customXml" Target="../ink/ink6.xml"/><Relationship Id="rId19" Type="http://schemas.openxmlformats.org/officeDocument/2006/relationships/customXml" Target="../ink/ink13.xml"/><Relationship Id="rId31" Type="http://schemas.openxmlformats.org/officeDocument/2006/relationships/customXml" Target="../ink/ink25.xml"/><Relationship Id="rId4" Type="http://schemas.openxmlformats.org/officeDocument/2006/relationships/customXml" Target="../ink/ink1.xml"/><Relationship Id="rId9" Type="http://schemas.openxmlformats.org/officeDocument/2006/relationships/customXml" Target="../ink/ink5.xml"/><Relationship Id="rId14" Type="http://schemas.openxmlformats.org/officeDocument/2006/relationships/customXml" Target="../ink/ink9.xml"/><Relationship Id="rId22" Type="http://schemas.openxmlformats.org/officeDocument/2006/relationships/customXml" Target="../ink/ink16.xml"/><Relationship Id="rId27" Type="http://schemas.openxmlformats.org/officeDocument/2006/relationships/customXml" Target="../ink/ink21.xml"/><Relationship Id="rId30" Type="http://schemas.openxmlformats.org/officeDocument/2006/relationships/customXml" Target="../ink/ink2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A75EBBB5-A0DE-E0A0-2B63-532E1837A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l-GR"/>
          </a:p>
        </p:txBody>
      </p:sp>
      <p:pic>
        <p:nvPicPr>
          <p:cNvPr id="5" name="Θέση περιεχομένου 4" descr="Εικόνα που περιέχει βαράκι&#10;&#10;Το περιεχόμενο που δημιουργείται από AI ενδέχεται να είναι εσφαλμένο.">
            <a:extLst>
              <a:ext uri="{FF2B5EF4-FFF2-40B4-BE49-F238E27FC236}">
                <a16:creationId xmlns:a16="http://schemas.microsoft.com/office/drawing/2014/main" id="{DED25A76-1F08-079D-A026-530CFB62EC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99300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34A6FFB-04DF-2832-967F-E07DB26CF6AE}"/>
              </a:ext>
            </a:extLst>
          </p:cNvPr>
          <p:cNvSpPr txBox="1"/>
          <p:nvPr/>
        </p:nvSpPr>
        <p:spPr>
          <a:xfrm>
            <a:off x="3840162" y="2945190"/>
            <a:ext cx="47910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>
                <a:solidFill>
                  <a:srgbClr val="29B9C9"/>
                </a:solidFill>
                <a:latin typeface="Aoboshi One" panose="00000500000000000000" pitchFamily="2" charset="-128"/>
                <a:ea typeface="Aoboshi One" panose="00000500000000000000" pitchFamily="2" charset="-128"/>
              </a:rPr>
              <a:t>Fit</a:t>
            </a:r>
            <a:r>
              <a:rPr lang="en-US" sz="9600">
                <a:solidFill>
                  <a:schemeClr val="tx1"/>
                </a:solidFill>
                <a:latin typeface="Aoboshi One" panose="00000500000000000000" pitchFamily="2" charset="-128"/>
                <a:ea typeface="Aoboshi One" panose="00000500000000000000" pitchFamily="2" charset="-128"/>
              </a:rPr>
              <a:t>Mind</a:t>
            </a:r>
            <a:endParaRPr lang="el-GR" sz="9600"/>
          </a:p>
        </p:txBody>
      </p:sp>
    </p:spTree>
    <p:extLst>
      <p:ext uri="{BB962C8B-B14F-4D97-AF65-F5344CB8AC3E}">
        <p14:creationId xmlns:p14="http://schemas.microsoft.com/office/powerpoint/2010/main" val="1111016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Θέση περιεχομένου 4" descr="Εικόνα που περιέχει άτομο, κείμενο, εσωτερικός χώρος, γκάτζετ&#10;&#10;Το περιεχόμενο που δημιουργείται από AI ενδέχεται να είναι εσφαλμένο.">
            <a:extLst>
              <a:ext uri="{FF2B5EF4-FFF2-40B4-BE49-F238E27FC236}">
                <a16:creationId xmlns:a16="http://schemas.microsoft.com/office/drawing/2014/main" id="{230A654F-06F3-89D7-8712-7951CF049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6" r="18136"/>
          <a:stretch>
            <a:fillRect/>
          </a:stretch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3" name="Τίτλος 1">
            <a:extLst>
              <a:ext uri="{FF2B5EF4-FFF2-40B4-BE49-F238E27FC236}">
                <a16:creationId xmlns:a16="http://schemas.microsoft.com/office/drawing/2014/main" id="{C6BD1C2E-23B1-66EA-6449-13FF776C3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en-US">
                <a:latin typeface="Aoboshi One" panose="00000500000000000000" pitchFamily="2" charset="-128"/>
                <a:ea typeface="Aoboshi One" panose="00000500000000000000" pitchFamily="2" charset="-128"/>
              </a:rPr>
              <a:t>Why should I care?</a:t>
            </a:r>
            <a:endParaRPr lang="el-GR">
              <a:ea typeface="Aoboshi One" panose="00000500000000000000" pitchFamily="2" charset="-128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67B575E-29CD-BDEE-66B2-7AB624511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r>
              <a:rPr lang="en-US" sz="2800"/>
              <a:t>Notion</a:t>
            </a:r>
          </a:p>
          <a:p>
            <a:r>
              <a:rPr lang="en-US" sz="2800"/>
              <a:t>MyFitnessPal</a:t>
            </a:r>
          </a:p>
          <a:p>
            <a:r>
              <a:rPr lang="en-US" sz="2800"/>
              <a:t>Google Calendar</a:t>
            </a:r>
          </a:p>
          <a:p>
            <a:r>
              <a:rPr lang="en-US" sz="2800"/>
              <a:t>Strava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61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Θέση περιεχομένου 4" descr="Εικόνα που περιέχει στιγμιότυπο οθόνης, κινητό τηλέφωνο, κείμενο, φορητή συσκευή επικοινωνίας&#10;&#10;Το περιεχόμενο που δημιουργείται από AI ενδέχεται να είναι εσφαλμένο.">
            <a:extLst>
              <a:ext uri="{FF2B5EF4-FFF2-40B4-BE49-F238E27FC236}">
                <a16:creationId xmlns:a16="http://schemas.microsoft.com/office/drawing/2014/main" id="{989BC2D3-4DC6-4CFF-502D-2DA0540C02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" b="857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107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C3FC0A1-5677-A7B2-3F5B-1606C13E3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5" y="609600"/>
            <a:ext cx="558135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latin typeface="Aoboshi One" panose="00000500000000000000" pitchFamily="2" charset="-128"/>
                <a:ea typeface="Aoboshi One" panose="00000500000000000000" pitchFamily="2" charset="-128"/>
              </a:rPr>
              <a:t>Fitness App Market Size</a:t>
            </a:r>
          </a:p>
        </p:txBody>
      </p:sp>
      <p:pic>
        <p:nvPicPr>
          <p:cNvPr id="25" name="Θέση περιεχομένου 24" descr="Number of members at gyms and health clubs in Europe from 2010 to 2023Εικόνα που περιέχει κείμενο, στιγμιότυπο οθόνης, γραμματοσειρά, γραμμή">
            <a:extLst>
              <a:ext uri="{FF2B5EF4-FFF2-40B4-BE49-F238E27FC236}">
                <a16:creationId xmlns:a16="http://schemas.microsoft.com/office/drawing/2014/main" id="{A5EB68E4-659F-9054-8A3C-B443564D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65" y="1928501"/>
            <a:ext cx="6957376" cy="4726191"/>
          </a:xfrm>
        </p:spPr>
      </p:pic>
      <p:pic>
        <p:nvPicPr>
          <p:cNvPr id="5" name="Θέση περιεχομένου 4" descr="Το &quot;CAGR 13,9%&quot; σημαίνει ότι κάθε χρόνο η αγορά θα μεγαλώνει κατά 13,9% από το 2025 έως το 2030. Αυτό δείχνει ότι η ζήτηση αυξάνεται γρήγορα.">
            <a:extLst>
              <a:ext uri="{FF2B5EF4-FFF2-40B4-BE49-F238E27FC236}">
                <a16:creationId xmlns:a16="http://schemas.microsoft.com/office/drawing/2014/main" id="{64804CBD-96FB-DE9D-B103-804AFBECB61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03" t="1938" r="905" b="2027"/>
          <a:stretch>
            <a:fillRect/>
          </a:stretch>
        </p:blipFill>
        <p:spPr>
          <a:xfrm>
            <a:off x="8064477" y="1930399"/>
            <a:ext cx="2057801" cy="472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86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FEF26E5-6931-D4C7-B4B8-FEF0113DF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>
                <a:latin typeface="Aoboshi One" panose="00000500000000000000" pitchFamily="2" charset="-128"/>
                <a:ea typeface="Aoboshi One" panose="00000500000000000000" pitchFamily="2" charset="-128"/>
              </a:rPr>
              <a:t>Fitness App Market Share</a:t>
            </a:r>
            <a:endParaRPr lang="el-GR">
              <a:ea typeface="Aoboshi One" panose="00000500000000000000" pitchFamily="2" charset="-128"/>
            </a:endParaRPr>
          </a:p>
        </p:txBody>
      </p:sp>
      <p:pic>
        <p:nvPicPr>
          <p:cNvPr id="5" name="Θέση περιεχομένου 4" descr="Εικόνα που περιέχει κείμενο, στιγμιότυπο οθόνης, λογότυπο, γραμματοσειρά&#10;&#10;Το περιεχόμενο που δημιουργείται από AI ενδέχεται να είναι εσφαλμένο.">
            <a:extLst>
              <a:ext uri="{FF2B5EF4-FFF2-40B4-BE49-F238E27FC236}">
                <a16:creationId xmlns:a16="http://schemas.microsoft.com/office/drawing/2014/main" id="{6BA5077E-41E8-58B4-6F6A-CBB8605741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3995" y="1024781"/>
            <a:ext cx="3180735" cy="5089178"/>
          </a:xfrm>
          <a:prstGeom prst="rect">
            <a:avLst/>
          </a:prstGeom>
        </p:spPr>
      </p:pic>
      <p:graphicFrame>
        <p:nvGraphicFramePr>
          <p:cNvPr id="14" name="Πίνακας 13">
            <a:extLst>
              <a:ext uri="{FF2B5EF4-FFF2-40B4-BE49-F238E27FC236}">
                <a16:creationId xmlns:a16="http://schemas.microsoft.com/office/drawing/2014/main" id="{7EE88AF0-57A4-178F-E0BB-EDD6E11ABB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9877716"/>
              </p:ext>
            </p:extLst>
          </p:nvPr>
        </p:nvGraphicFramePr>
        <p:xfrm>
          <a:off x="80650" y="2359929"/>
          <a:ext cx="7602195" cy="375403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706185">
                  <a:extLst>
                    <a:ext uri="{9D8B030D-6E8A-4147-A177-3AD203B41FA5}">
                      <a16:colId xmlns:a16="http://schemas.microsoft.com/office/drawing/2014/main" val="2854377066"/>
                    </a:ext>
                  </a:extLst>
                </a:gridCol>
                <a:gridCol w="1334693">
                  <a:extLst>
                    <a:ext uri="{9D8B030D-6E8A-4147-A177-3AD203B41FA5}">
                      <a16:colId xmlns:a16="http://schemas.microsoft.com/office/drawing/2014/main" val="1132721208"/>
                    </a:ext>
                  </a:extLst>
                </a:gridCol>
                <a:gridCol w="1520439">
                  <a:extLst>
                    <a:ext uri="{9D8B030D-6E8A-4147-A177-3AD203B41FA5}">
                      <a16:colId xmlns:a16="http://schemas.microsoft.com/office/drawing/2014/main" val="1998115771"/>
                    </a:ext>
                  </a:extLst>
                </a:gridCol>
                <a:gridCol w="1520439">
                  <a:extLst>
                    <a:ext uri="{9D8B030D-6E8A-4147-A177-3AD203B41FA5}">
                      <a16:colId xmlns:a16="http://schemas.microsoft.com/office/drawing/2014/main" val="922214022"/>
                    </a:ext>
                  </a:extLst>
                </a:gridCol>
                <a:gridCol w="1520439">
                  <a:extLst>
                    <a:ext uri="{9D8B030D-6E8A-4147-A177-3AD203B41FA5}">
                      <a16:colId xmlns:a16="http://schemas.microsoft.com/office/drawing/2014/main" val="4039400176"/>
                    </a:ext>
                  </a:extLst>
                </a:gridCol>
              </a:tblGrid>
              <a:tr h="774028">
                <a:tc>
                  <a:txBody>
                    <a:bodyPr/>
                    <a:lstStyle/>
                    <a:p>
                      <a:r>
                        <a:rPr lang="en-US">
                          <a:ea typeface="Aoboshi One" panose="00000500000000000000" pitchFamily="2" charset="-128"/>
                        </a:rPr>
                        <a:t>Competition/Functionality</a:t>
                      </a:r>
                    </a:p>
                    <a:p>
                      <a:endParaRPr lang="el-GR">
                        <a:ea typeface="Aoboshi One" panose="00000500000000000000" pitchFamily="2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Fitbit</a:t>
                      </a:r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Muscle Booster</a:t>
                      </a:r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Strava</a:t>
                      </a:r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FitMind</a:t>
                      </a:r>
                      <a:endParaRPr lang="el-G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185173"/>
                  </a:ext>
                </a:extLst>
              </a:tr>
              <a:tr h="688534">
                <a:tc>
                  <a:txBody>
                    <a:bodyPr/>
                    <a:lstStyle/>
                    <a:p>
                      <a:r>
                        <a:rPr lang="el-GR"/>
                        <a:t>Ασκήσεις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4156924"/>
                  </a:ext>
                </a:extLst>
              </a:tr>
              <a:tr h="68853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effectLst/>
                        </a:rPr>
                        <a:t>AI Chatbot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710673"/>
                  </a:ext>
                </a:extLst>
              </a:tr>
              <a:tr h="77402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effectLst/>
                        </a:rPr>
                        <a:t>Live Instructors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0542578"/>
                  </a:ext>
                </a:extLst>
              </a:tr>
              <a:tr h="688534">
                <a:tc>
                  <a:txBody>
                    <a:bodyPr/>
                    <a:lstStyle/>
                    <a:p>
                      <a:r>
                        <a:rPr lang="el-GR"/>
                        <a:t>Οργάνωση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l-G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01916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0" name="Γραφή 29">
                <a:extLst>
                  <a:ext uri="{FF2B5EF4-FFF2-40B4-BE49-F238E27FC236}">
                    <a16:creationId xmlns:a16="http://schemas.microsoft.com/office/drawing/2014/main" id="{CD821089-9E3F-B28B-1DEC-A4652BB8BF24}"/>
                  </a:ext>
                </a:extLst>
              </p14:cNvPr>
              <p14:cNvContentPartPr/>
              <p14:nvPr/>
            </p14:nvContentPartPr>
            <p14:xfrm>
              <a:off x="3658773" y="3428999"/>
              <a:ext cx="333348" cy="339563"/>
            </p14:xfrm>
          </p:contentPart>
        </mc:Choice>
        <mc:Fallback xmlns="">
          <p:pic>
            <p:nvPicPr>
              <p:cNvPr id="30" name="Γραφή 29">
                <a:extLst>
                  <a:ext uri="{FF2B5EF4-FFF2-40B4-BE49-F238E27FC236}">
                    <a16:creationId xmlns:a16="http://schemas.microsoft.com/office/drawing/2014/main" id="{CD821089-9E3F-B28B-1DEC-A4652BB8BF2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22774" y="3392990"/>
                <a:ext cx="404985" cy="411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" name="Γραφή 32">
                <a:extLst>
                  <a:ext uri="{FF2B5EF4-FFF2-40B4-BE49-F238E27FC236}">
                    <a16:creationId xmlns:a16="http://schemas.microsoft.com/office/drawing/2014/main" id="{B4E98891-F14E-CFBB-EBEA-63DF0AAA2F84}"/>
                  </a:ext>
                </a:extLst>
              </p14:cNvPr>
              <p14:cNvContentPartPr/>
              <p14:nvPr/>
            </p14:nvContentPartPr>
            <p14:xfrm>
              <a:off x="2293097" y="3428999"/>
              <a:ext cx="333348" cy="339563"/>
            </p14:xfrm>
          </p:contentPart>
        </mc:Choice>
        <mc:Fallback xmlns="">
          <p:pic>
            <p:nvPicPr>
              <p:cNvPr id="33" name="Γραφή 32">
                <a:extLst>
                  <a:ext uri="{FF2B5EF4-FFF2-40B4-BE49-F238E27FC236}">
                    <a16:creationId xmlns:a16="http://schemas.microsoft.com/office/drawing/2014/main" id="{B4E98891-F14E-CFBB-EBEA-63DF0AAA2F8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57098" y="3392990"/>
                <a:ext cx="404985" cy="411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4" name="Γραφή 33">
                <a:extLst>
                  <a:ext uri="{FF2B5EF4-FFF2-40B4-BE49-F238E27FC236}">
                    <a16:creationId xmlns:a16="http://schemas.microsoft.com/office/drawing/2014/main" id="{143EF988-DFA2-DCB3-4ADB-6C1B63CFE9F1}"/>
                  </a:ext>
                </a:extLst>
              </p14:cNvPr>
              <p14:cNvContentPartPr/>
              <p14:nvPr/>
            </p14:nvContentPartPr>
            <p14:xfrm>
              <a:off x="6797326" y="4016964"/>
              <a:ext cx="333348" cy="339563"/>
            </p14:xfrm>
          </p:contentPart>
        </mc:Choice>
        <mc:Fallback xmlns="">
          <p:pic>
            <p:nvPicPr>
              <p:cNvPr id="34" name="Γραφή 33">
                <a:extLst>
                  <a:ext uri="{FF2B5EF4-FFF2-40B4-BE49-F238E27FC236}">
                    <a16:creationId xmlns:a16="http://schemas.microsoft.com/office/drawing/2014/main" id="{143EF988-DFA2-DCB3-4ADB-6C1B63CFE9F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61327" y="3980955"/>
                <a:ext cx="404985" cy="411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5" name="Γραφή 34">
                <a:extLst>
                  <a:ext uri="{FF2B5EF4-FFF2-40B4-BE49-F238E27FC236}">
                    <a16:creationId xmlns:a16="http://schemas.microsoft.com/office/drawing/2014/main" id="{0DF99DF8-0CDD-1135-2F7A-A90A8504A98C}"/>
                  </a:ext>
                </a:extLst>
              </p14:cNvPr>
              <p14:cNvContentPartPr/>
              <p14:nvPr/>
            </p14:nvContentPartPr>
            <p14:xfrm>
              <a:off x="6797326" y="4686074"/>
              <a:ext cx="333348" cy="339563"/>
            </p14:xfrm>
          </p:contentPart>
        </mc:Choice>
        <mc:Fallback xmlns="">
          <p:pic>
            <p:nvPicPr>
              <p:cNvPr id="35" name="Γραφή 34">
                <a:extLst>
                  <a:ext uri="{FF2B5EF4-FFF2-40B4-BE49-F238E27FC236}">
                    <a16:creationId xmlns:a16="http://schemas.microsoft.com/office/drawing/2014/main" id="{0DF99DF8-0CDD-1135-2F7A-A90A8504A98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61327" y="4650065"/>
                <a:ext cx="404985" cy="411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6" name="Γραφή 35">
                <a:extLst>
                  <a:ext uri="{FF2B5EF4-FFF2-40B4-BE49-F238E27FC236}">
                    <a16:creationId xmlns:a16="http://schemas.microsoft.com/office/drawing/2014/main" id="{6A0E2CF3-2E41-5BB1-0DFF-7CF7C76B16E3}"/>
                  </a:ext>
                </a:extLst>
              </p14:cNvPr>
              <p14:cNvContentPartPr/>
              <p14:nvPr/>
            </p14:nvContentPartPr>
            <p14:xfrm>
              <a:off x="6802095" y="5403409"/>
              <a:ext cx="333348" cy="339563"/>
            </p14:xfrm>
          </p:contentPart>
        </mc:Choice>
        <mc:Fallback xmlns="">
          <p:pic>
            <p:nvPicPr>
              <p:cNvPr id="36" name="Γραφή 35">
                <a:extLst>
                  <a:ext uri="{FF2B5EF4-FFF2-40B4-BE49-F238E27FC236}">
                    <a16:creationId xmlns:a16="http://schemas.microsoft.com/office/drawing/2014/main" id="{6A0E2CF3-2E41-5BB1-0DFF-7CF7C76B16E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66096" y="5367400"/>
                <a:ext cx="404985" cy="411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7" name="Γραφή 36">
                <a:extLst>
                  <a:ext uri="{FF2B5EF4-FFF2-40B4-BE49-F238E27FC236}">
                    <a16:creationId xmlns:a16="http://schemas.microsoft.com/office/drawing/2014/main" id="{AEA95C5D-3FE5-118E-A7B7-5A8F0C7FF482}"/>
                  </a:ext>
                </a:extLst>
              </p14:cNvPr>
              <p14:cNvContentPartPr/>
              <p14:nvPr/>
            </p14:nvContentPartPr>
            <p14:xfrm>
              <a:off x="5111013" y="3414967"/>
              <a:ext cx="333348" cy="339563"/>
            </p14:xfrm>
          </p:contentPart>
        </mc:Choice>
        <mc:Fallback xmlns="">
          <p:pic>
            <p:nvPicPr>
              <p:cNvPr id="37" name="Γραφή 36">
                <a:extLst>
                  <a:ext uri="{FF2B5EF4-FFF2-40B4-BE49-F238E27FC236}">
                    <a16:creationId xmlns:a16="http://schemas.microsoft.com/office/drawing/2014/main" id="{AEA95C5D-3FE5-118E-A7B7-5A8F0C7FF48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75014" y="3378958"/>
                <a:ext cx="404985" cy="411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38" name="Γραφή 37">
                <a:extLst>
                  <a:ext uri="{FF2B5EF4-FFF2-40B4-BE49-F238E27FC236}">
                    <a16:creationId xmlns:a16="http://schemas.microsoft.com/office/drawing/2014/main" id="{FC3CEA2A-ED6D-279F-B022-5820C4EAE317}"/>
                  </a:ext>
                </a:extLst>
              </p14:cNvPr>
              <p14:cNvContentPartPr/>
              <p14:nvPr/>
            </p14:nvContentPartPr>
            <p14:xfrm>
              <a:off x="6797326" y="3414966"/>
              <a:ext cx="333348" cy="339563"/>
            </p14:xfrm>
          </p:contentPart>
        </mc:Choice>
        <mc:Fallback xmlns="">
          <p:pic>
            <p:nvPicPr>
              <p:cNvPr id="38" name="Γραφή 37">
                <a:extLst>
                  <a:ext uri="{FF2B5EF4-FFF2-40B4-BE49-F238E27FC236}">
                    <a16:creationId xmlns:a16="http://schemas.microsoft.com/office/drawing/2014/main" id="{FC3CEA2A-ED6D-279F-B022-5820C4EAE31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61327" y="3378957"/>
                <a:ext cx="404985" cy="4112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9" name="Γραφή 38">
                <a:extLst>
                  <a:ext uri="{FF2B5EF4-FFF2-40B4-BE49-F238E27FC236}">
                    <a16:creationId xmlns:a16="http://schemas.microsoft.com/office/drawing/2014/main" id="{CC5CF412-B63F-E72E-6B82-7A243049015D}"/>
                  </a:ext>
                </a:extLst>
              </p14:cNvPr>
              <p14:cNvContentPartPr/>
              <p14:nvPr/>
            </p14:nvContentPartPr>
            <p14:xfrm>
              <a:off x="3570371" y="4044310"/>
              <a:ext cx="409039" cy="402251"/>
            </p14:xfrm>
          </p:contentPart>
        </mc:Choice>
        <mc:Fallback xmlns="">
          <p:pic>
            <p:nvPicPr>
              <p:cNvPr id="39" name="Γραφή 38">
                <a:extLst>
                  <a:ext uri="{FF2B5EF4-FFF2-40B4-BE49-F238E27FC236}">
                    <a16:creationId xmlns:a16="http://schemas.microsoft.com/office/drawing/2014/main" id="{CC5CF412-B63F-E72E-6B82-7A243049015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34364" y="4008298"/>
                <a:ext cx="480693" cy="473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4" name="Γραφή 43">
                <a:extLst>
                  <a:ext uri="{FF2B5EF4-FFF2-40B4-BE49-F238E27FC236}">
                    <a16:creationId xmlns:a16="http://schemas.microsoft.com/office/drawing/2014/main" id="{0E4F806A-92DD-C571-B87A-98D2F4041B08}"/>
                  </a:ext>
                </a:extLst>
              </p14:cNvPr>
              <p14:cNvContentPartPr/>
              <p14:nvPr/>
            </p14:nvContentPartPr>
            <p14:xfrm>
              <a:off x="3583878" y="4019941"/>
              <a:ext cx="472115" cy="398768"/>
            </p14:xfrm>
          </p:contentPart>
        </mc:Choice>
        <mc:Fallback xmlns="">
          <p:pic>
            <p:nvPicPr>
              <p:cNvPr id="44" name="Γραφή 43">
                <a:extLst>
                  <a:ext uri="{FF2B5EF4-FFF2-40B4-BE49-F238E27FC236}">
                    <a16:creationId xmlns:a16="http://schemas.microsoft.com/office/drawing/2014/main" id="{0E4F806A-92DD-C571-B87A-98D2F4041B0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47866" y="3983919"/>
                <a:ext cx="543779" cy="470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5" name="Γραφή 44">
                <a:extLst>
                  <a:ext uri="{FF2B5EF4-FFF2-40B4-BE49-F238E27FC236}">
                    <a16:creationId xmlns:a16="http://schemas.microsoft.com/office/drawing/2014/main" id="{A24446D7-18FF-DFB3-C081-F1601C26F6F1}"/>
                  </a:ext>
                </a:extLst>
              </p14:cNvPr>
              <p14:cNvContentPartPr/>
              <p14:nvPr/>
            </p14:nvContentPartPr>
            <p14:xfrm>
              <a:off x="5063386" y="4102881"/>
              <a:ext cx="409039" cy="402251"/>
            </p14:xfrm>
          </p:contentPart>
        </mc:Choice>
        <mc:Fallback xmlns="">
          <p:pic>
            <p:nvPicPr>
              <p:cNvPr id="45" name="Γραφή 44">
                <a:extLst>
                  <a:ext uri="{FF2B5EF4-FFF2-40B4-BE49-F238E27FC236}">
                    <a16:creationId xmlns:a16="http://schemas.microsoft.com/office/drawing/2014/main" id="{A24446D7-18FF-DFB3-C081-F1601C26F6F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27379" y="4066869"/>
                <a:ext cx="480693" cy="473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46" name="Γραφή 45">
                <a:extLst>
                  <a:ext uri="{FF2B5EF4-FFF2-40B4-BE49-F238E27FC236}">
                    <a16:creationId xmlns:a16="http://schemas.microsoft.com/office/drawing/2014/main" id="{C0C816B9-74B3-7571-3DEA-12E434169428}"/>
                  </a:ext>
                </a:extLst>
              </p14:cNvPr>
              <p14:cNvContentPartPr/>
              <p14:nvPr/>
            </p14:nvContentPartPr>
            <p14:xfrm>
              <a:off x="5038183" y="4087761"/>
              <a:ext cx="472115" cy="398768"/>
            </p14:xfrm>
          </p:contentPart>
        </mc:Choice>
        <mc:Fallback xmlns="">
          <p:pic>
            <p:nvPicPr>
              <p:cNvPr id="46" name="Γραφή 45">
                <a:extLst>
                  <a:ext uri="{FF2B5EF4-FFF2-40B4-BE49-F238E27FC236}">
                    <a16:creationId xmlns:a16="http://schemas.microsoft.com/office/drawing/2014/main" id="{C0C816B9-74B3-7571-3DEA-12E43416942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002171" y="4051739"/>
                <a:ext cx="543779" cy="470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7" name="Γραφή 46">
                <a:extLst>
                  <a:ext uri="{FF2B5EF4-FFF2-40B4-BE49-F238E27FC236}">
                    <a16:creationId xmlns:a16="http://schemas.microsoft.com/office/drawing/2014/main" id="{D59F53BD-2FCF-EAA1-7B78-3ADCF4130F5B}"/>
                  </a:ext>
                </a:extLst>
              </p14:cNvPr>
              <p14:cNvContentPartPr/>
              <p14:nvPr/>
            </p14:nvContentPartPr>
            <p14:xfrm>
              <a:off x="2265411" y="4016059"/>
              <a:ext cx="409039" cy="402251"/>
            </p14:xfrm>
          </p:contentPart>
        </mc:Choice>
        <mc:Fallback xmlns="">
          <p:pic>
            <p:nvPicPr>
              <p:cNvPr id="47" name="Γραφή 46">
                <a:extLst>
                  <a:ext uri="{FF2B5EF4-FFF2-40B4-BE49-F238E27FC236}">
                    <a16:creationId xmlns:a16="http://schemas.microsoft.com/office/drawing/2014/main" id="{D59F53BD-2FCF-EAA1-7B78-3ADCF4130F5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29404" y="3980047"/>
                <a:ext cx="480693" cy="473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48" name="Γραφή 47">
                <a:extLst>
                  <a:ext uri="{FF2B5EF4-FFF2-40B4-BE49-F238E27FC236}">
                    <a16:creationId xmlns:a16="http://schemas.microsoft.com/office/drawing/2014/main" id="{1FD0AD6E-3641-F221-6F19-E24F3383D6DD}"/>
                  </a:ext>
                </a:extLst>
              </p14:cNvPr>
              <p14:cNvContentPartPr/>
              <p14:nvPr/>
            </p14:nvContentPartPr>
            <p14:xfrm>
              <a:off x="2267111" y="4019653"/>
              <a:ext cx="472115" cy="398768"/>
            </p14:xfrm>
          </p:contentPart>
        </mc:Choice>
        <mc:Fallback xmlns="">
          <p:pic>
            <p:nvPicPr>
              <p:cNvPr id="48" name="Γραφή 47">
                <a:extLst>
                  <a:ext uri="{FF2B5EF4-FFF2-40B4-BE49-F238E27FC236}">
                    <a16:creationId xmlns:a16="http://schemas.microsoft.com/office/drawing/2014/main" id="{1FD0AD6E-3641-F221-6F19-E24F3383D6D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31099" y="3983631"/>
                <a:ext cx="543779" cy="470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9" name="Γραφή 48">
                <a:extLst>
                  <a:ext uri="{FF2B5EF4-FFF2-40B4-BE49-F238E27FC236}">
                    <a16:creationId xmlns:a16="http://schemas.microsoft.com/office/drawing/2014/main" id="{2B355BD3-5501-FB74-5FE1-02998772642C}"/>
                  </a:ext>
                </a:extLst>
              </p14:cNvPr>
              <p14:cNvContentPartPr/>
              <p14:nvPr/>
            </p14:nvContentPartPr>
            <p14:xfrm>
              <a:off x="2298648" y="4736148"/>
              <a:ext cx="409039" cy="402251"/>
            </p14:xfrm>
          </p:contentPart>
        </mc:Choice>
        <mc:Fallback xmlns="">
          <p:pic>
            <p:nvPicPr>
              <p:cNvPr id="49" name="Γραφή 48">
                <a:extLst>
                  <a:ext uri="{FF2B5EF4-FFF2-40B4-BE49-F238E27FC236}">
                    <a16:creationId xmlns:a16="http://schemas.microsoft.com/office/drawing/2014/main" id="{2B355BD3-5501-FB74-5FE1-02998772642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62641" y="4700136"/>
                <a:ext cx="480693" cy="473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50" name="Γραφή 49">
                <a:extLst>
                  <a:ext uri="{FF2B5EF4-FFF2-40B4-BE49-F238E27FC236}">
                    <a16:creationId xmlns:a16="http://schemas.microsoft.com/office/drawing/2014/main" id="{C82D5B3A-EB0A-01E6-2D7A-CF2DD145AA7C}"/>
                  </a:ext>
                </a:extLst>
              </p14:cNvPr>
              <p14:cNvContentPartPr/>
              <p14:nvPr/>
            </p14:nvContentPartPr>
            <p14:xfrm>
              <a:off x="2293097" y="4723226"/>
              <a:ext cx="472115" cy="398768"/>
            </p14:xfrm>
          </p:contentPart>
        </mc:Choice>
        <mc:Fallback xmlns="">
          <p:pic>
            <p:nvPicPr>
              <p:cNvPr id="50" name="Γραφή 49">
                <a:extLst>
                  <a:ext uri="{FF2B5EF4-FFF2-40B4-BE49-F238E27FC236}">
                    <a16:creationId xmlns:a16="http://schemas.microsoft.com/office/drawing/2014/main" id="{C82D5B3A-EB0A-01E6-2D7A-CF2DD145AA7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57085" y="4687204"/>
                <a:ext cx="543779" cy="470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1" name="Γραφή 50">
                <a:extLst>
                  <a:ext uri="{FF2B5EF4-FFF2-40B4-BE49-F238E27FC236}">
                    <a16:creationId xmlns:a16="http://schemas.microsoft.com/office/drawing/2014/main" id="{904EC126-9A84-F66B-8542-634CC6911B27}"/>
                  </a:ext>
                </a:extLst>
              </p14:cNvPr>
              <p14:cNvContentPartPr/>
              <p14:nvPr/>
            </p14:nvContentPartPr>
            <p14:xfrm>
              <a:off x="2314039" y="5458125"/>
              <a:ext cx="409039" cy="402251"/>
            </p14:xfrm>
          </p:contentPart>
        </mc:Choice>
        <mc:Fallback xmlns="">
          <p:pic>
            <p:nvPicPr>
              <p:cNvPr id="51" name="Γραφή 50">
                <a:extLst>
                  <a:ext uri="{FF2B5EF4-FFF2-40B4-BE49-F238E27FC236}">
                    <a16:creationId xmlns:a16="http://schemas.microsoft.com/office/drawing/2014/main" id="{904EC126-9A84-F66B-8542-634CC6911B2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78032" y="5422113"/>
                <a:ext cx="480693" cy="473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52" name="Γραφή 51">
                <a:extLst>
                  <a:ext uri="{FF2B5EF4-FFF2-40B4-BE49-F238E27FC236}">
                    <a16:creationId xmlns:a16="http://schemas.microsoft.com/office/drawing/2014/main" id="{7A13F451-F47F-F7AB-71D5-99C68AC1A498}"/>
                  </a:ext>
                </a:extLst>
              </p14:cNvPr>
              <p14:cNvContentPartPr/>
              <p14:nvPr/>
            </p14:nvContentPartPr>
            <p14:xfrm>
              <a:off x="2282502" y="5428522"/>
              <a:ext cx="472115" cy="398768"/>
            </p14:xfrm>
          </p:contentPart>
        </mc:Choice>
        <mc:Fallback xmlns="">
          <p:pic>
            <p:nvPicPr>
              <p:cNvPr id="52" name="Γραφή 51">
                <a:extLst>
                  <a:ext uri="{FF2B5EF4-FFF2-40B4-BE49-F238E27FC236}">
                    <a16:creationId xmlns:a16="http://schemas.microsoft.com/office/drawing/2014/main" id="{7A13F451-F47F-F7AB-71D5-99C68AC1A49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46490" y="5392500"/>
                <a:ext cx="543779" cy="470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3" name="Γραφή 52">
                <a:extLst>
                  <a:ext uri="{FF2B5EF4-FFF2-40B4-BE49-F238E27FC236}">
                    <a16:creationId xmlns:a16="http://schemas.microsoft.com/office/drawing/2014/main" id="{F7E6516D-64CD-B348-D0D1-E43A908BDA41}"/>
                  </a:ext>
                </a:extLst>
              </p14:cNvPr>
              <p14:cNvContentPartPr/>
              <p14:nvPr/>
            </p14:nvContentPartPr>
            <p14:xfrm>
              <a:off x="5053635" y="4814668"/>
              <a:ext cx="409039" cy="402251"/>
            </p14:xfrm>
          </p:contentPart>
        </mc:Choice>
        <mc:Fallback xmlns="">
          <p:pic>
            <p:nvPicPr>
              <p:cNvPr id="53" name="Γραφή 52">
                <a:extLst>
                  <a:ext uri="{FF2B5EF4-FFF2-40B4-BE49-F238E27FC236}">
                    <a16:creationId xmlns:a16="http://schemas.microsoft.com/office/drawing/2014/main" id="{F7E6516D-64CD-B348-D0D1-E43A908BDA4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017628" y="4778656"/>
                <a:ext cx="480693" cy="473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54" name="Γραφή 53">
                <a:extLst>
                  <a:ext uri="{FF2B5EF4-FFF2-40B4-BE49-F238E27FC236}">
                    <a16:creationId xmlns:a16="http://schemas.microsoft.com/office/drawing/2014/main" id="{FD4430E7-9DB5-AB19-C494-50E4D9978FA9}"/>
                  </a:ext>
                </a:extLst>
              </p14:cNvPr>
              <p14:cNvContentPartPr/>
              <p14:nvPr/>
            </p14:nvContentPartPr>
            <p14:xfrm>
              <a:off x="5024883" y="4792425"/>
              <a:ext cx="472115" cy="398768"/>
            </p14:xfrm>
          </p:contentPart>
        </mc:Choice>
        <mc:Fallback xmlns="">
          <p:pic>
            <p:nvPicPr>
              <p:cNvPr id="54" name="Γραφή 53">
                <a:extLst>
                  <a:ext uri="{FF2B5EF4-FFF2-40B4-BE49-F238E27FC236}">
                    <a16:creationId xmlns:a16="http://schemas.microsoft.com/office/drawing/2014/main" id="{FD4430E7-9DB5-AB19-C494-50E4D9978FA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88871" y="4756403"/>
                <a:ext cx="543779" cy="470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5" name="Γραφή 54">
                <a:extLst>
                  <a:ext uri="{FF2B5EF4-FFF2-40B4-BE49-F238E27FC236}">
                    <a16:creationId xmlns:a16="http://schemas.microsoft.com/office/drawing/2014/main" id="{027A2732-F5C7-A4D9-AD93-22D8A504A21A}"/>
                  </a:ext>
                </a:extLst>
              </p14:cNvPr>
              <p14:cNvContentPartPr/>
              <p14:nvPr/>
            </p14:nvContentPartPr>
            <p14:xfrm>
              <a:off x="3629265" y="4771208"/>
              <a:ext cx="409039" cy="402251"/>
            </p14:xfrm>
          </p:contentPart>
        </mc:Choice>
        <mc:Fallback xmlns="">
          <p:pic>
            <p:nvPicPr>
              <p:cNvPr id="55" name="Γραφή 54">
                <a:extLst>
                  <a:ext uri="{FF2B5EF4-FFF2-40B4-BE49-F238E27FC236}">
                    <a16:creationId xmlns:a16="http://schemas.microsoft.com/office/drawing/2014/main" id="{027A2732-F5C7-A4D9-AD93-22D8A504A21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593258" y="4735196"/>
                <a:ext cx="480693" cy="473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">
            <p14:nvContentPartPr>
              <p14:cNvPr id="56" name="Γραφή 55">
                <a:extLst>
                  <a:ext uri="{FF2B5EF4-FFF2-40B4-BE49-F238E27FC236}">
                    <a16:creationId xmlns:a16="http://schemas.microsoft.com/office/drawing/2014/main" id="{EC707F14-F6DE-4026-C4DE-9BC0422FE564}"/>
                  </a:ext>
                </a:extLst>
              </p14:cNvPr>
              <p14:cNvContentPartPr/>
              <p14:nvPr/>
            </p14:nvContentPartPr>
            <p14:xfrm>
              <a:off x="3603818" y="4748087"/>
              <a:ext cx="472115" cy="398768"/>
            </p14:xfrm>
          </p:contentPart>
        </mc:Choice>
        <mc:Fallback xmlns="">
          <p:pic>
            <p:nvPicPr>
              <p:cNvPr id="56" name="Γραφή 55">
                <a:extLst>
                  <a:ext uri="{FF2B5EF4-FFF2-40B4-BE49-F238E27FC236}">
                    <a16:creationId xmlns:a16="http://schemas.microsoft.com/office/drawing/2014/main" id="{EC707F14-F6DE-4026-C4DE-9BC0422FE56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67806" y="4712065"/>
                <a:ext cx="543779" cy="470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7" name="Γραφή 56">
                <a:extLst>
                  <a:ext uri="{FF2B5EF4-FFF2-40B4-BE49-F238E27FC236}">
                    <a16:creationId xmlns:a16="http://schemas.microsoft.com/office/drawing/2014/main" id="{A49A0B1A-BF2A-92DE-43C9-AB3733BD6DFF}"/>
                  </a:ext>
                </a:extLst>
              </p14:cNvPr>
              <p14:cNvContentPartPr/>
              <p14:nvPr/>
            </p14:nvContentPartPr>
            <p14:xfrm>
              <a:off x="3666894" y="5541846"/>
              <a:ext cx="409039" cy="402251"/>
            </p14:xfrm>
          </p:contentPart>
        </mc:Choice>
        <mc:Fallback xmlns="">
          <p:pic>
            <p:nvPicPr>
              <p:cNvPr id="57" name="Γραφή 56">
                <a:extLst>
                  <a:ext uri="{FF2B5EF4-FFF2-40B4-BE49-F238E27FC236}">
                    <a16:creationId xmlns:a16="http://schemas.microsoft.com/office/drawing/2014/main" id="{A49A0B1A-BF2A-92DE-43C9-AB3733BD6DF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30887" y="5505834"/>
                <a:ext cx="480693" cy="473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9">
            <p14:nvContentPartPr>
              <p14:cNvPr id="58" name="Γραφή 57">
                <a:extLst>
                  <a:ext uri="{FF2B5EF4-FFF2-40B4-BE49-F238E27FC236}">
                    <a16:creationId xmlns:a16="http://schemas.microsoft.com/office/drawing/2014/main" id="{A158B8CE-A7C9-7C24-AA1D-05F5774C5080}"/>
                  </a:ext>
                </a:extLst>
              </p14:cNvPr>
              <p14:cNvContentPartPr/>
              <p14:nvPr/>
            </p14:nvContentPartPr>
            <p14:xfrm>
              <a:off x="3631031" y="5556269"/>
              <a:ext cx="472115" cy="398768"/>
            </p14:xfrm>
          </p:contentPart>
        </mc:Choice>
        <mc:Fallback xmlns="">
          <p:pic>
            <p:nvPicPr>
              <p:cNvPr id="58" name="Γραφή 57">
                <a:extLst>
                  <a:ext uri="{FF2B5EF4-FFF2-40B4-BE49-F238E27FC236}">
                    <a16:creationId xmlns:a16="http://schemas.microsoft.com/office/drawing/2014/main" id="{A158B8CE-A7C9-7C24-AA1D-05F5774C508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595019" y="5520247"/>
                <a:ext cx="543779" cy="4704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9" name="Γραφή 58">
                <a:extLst>
                  <a:ext uri="{FF2B5EF4-FFF2-40B4-BE49-F238E27FC236}">
                    <a16:creationId xmlns:a16="http://schemas.microsoft.com/office/drawing/2014/main" id="{0C6CA194-C3ED-4CE8-E8FC-7E03195E8A70}"/>
                  </a:ext>
                </a:extLst>
              </p14:cNvPr>
              <p14:cNvContentPartPr/>
              <p14:nvPr/>
            </p14:nvContentPartPr>
            <p14:xfrm>
              <a:off x="5022400" y="5482362"/>
              <a:ext cx="409039" cy="402251"/>
            </p14:xfrm>
          </p:contentPart>
        </mc:Choice>
        <mc:Fallback xmlns="">
          <p:pic>
            <p:nvPicPr>
              <p:cNvPr id="59" name="Γραφή 58">
                <a:extLst>
                  <a:ext uri="{FF2B5EF4-FFF2-40B4-BE49-F238E27FC236}">
                    <a16:creationId xmlns:a16="http://schemas.microsoft.com/office/drawing/2014/main" id="{0C6CA194-C3ED-4CE8-E8FC-7E03195E8A7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86393" y="5446350"/>
                <a:ext cx="480693" cy="4739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1">
            <p14:nvContentPartPr>
              <p14:cNvPr id="60" name="Γραφή 59">
                <a:extLst>
                  <a:ext uri="{FF2B5EF4-FFF2-40B4-BE49-F238E27FC236}">
                    <a16:creationId xmlns:a16="http://schemas.microsoft.com/office/drawing/2014/main" id="{42F3D13B-70FC-3948-8769-2BA5BCF73E9B}"/>
                  </a:ext>
                </a:extLst>
              </p14:cNvPr>
              <p14:cNvContentPartPr/>
              <p14:nvPr/>
            </p14:nvContentPartPr>
            <p14:xfrm>
              <a:off x="5008406" y="5461623"/>
              <a:ext cx="472115" cy="398768"/>
            </p14:xfrm>
          </p:contentPart>
        </mc:Choice>
        <mc:Fallback xmlns="">
          <p:pic>
            <p:nvPicPr>
              <p:cNvPr id="60" name="Γραφή 59">
                <a:extLst>
                  <a:ext uri="{FF2B5EF4-FFF2-40B4-BE49-F238E27FC236}">
                    <a16:creationId xmlns:a16="http://schemas.microsoft.com/office/drawing/2014/main" id="{42F3D13B-70FC-3948-8769-2BA5BCF73E9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72394" y="5425601"/>
                <a:ext cx="543779" cy="47045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4429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907377C-BE49-6FB5-9933-05ECE49943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3800" y="284433"/>
            <a:ext cx="7067177" cy="463846"/>
          </a:xfrm>
        </p:spPr>
        <p:txBody>
          <a:bodyPr>
            <a:normAutofit fontScale="90000"/>
          </a:bodyPr>
          <a:lstStyle/>
          <a:p>
            <a:r>
              <a:rPr lang="en-US" altLang="el-GR" err="1">
                <a:latin typeface="Aoboshi One" panose="00000500000000000000" pitchFamily="2" charset="-128"/>
                <a:ea typeface="Aoboshi One" panose="00000500000000000000" pitchFamily="2" charset="-128"/>
              </a:rPr>
              <a:t>FitMind</a:t>
            </a:r>
            <a:r>
              <a:rPr lang="en-US" altLang="el-GR">
                <a:latin typeface="Aoboshi One" panose="00000500000000000000" pitchFamily="2" charset="-128"/>
                <a:ea typeface="Aoboshi One" panose="00000500000000000000" pitchFamily="2" charset="-128"/>
              </a:rPr>
              <a:t> Business Model Kit</a:t>
            </a:r>
          </a:p>
        </p:txBody>
      </p:sp>
      <p:grpSp>
        <p:nvGrpSpPr>
          <p:cNvPr id="5" name="Group 6">
            <a:extLst>
              <a:ext uri="{FF2B5EF4-FFF2-40B4-BE49-F238E27FC236}">
                <a16:creationId xmlns:a16="http://schemas.microsoft.com/office/drawing/2014/main" id="{D6A65149-D533-3EE6-16F9-85E04BD68CE6}"/>
              </a:ext>
            </a:extLst>
          </p:cNvPr>
          <p:cNvGrpSpPr>
            <a:grpSpLocks/>
          </p:cNvGrpSpPr>
          <p:nvPr/>
        </p:nvGrpSpPr>
        <p:grpSpPr bwMode="auto">
          <a:xfrm>
            <a:off x="4344475" y="2747862"/>
            <a:ext cx="857250" cy="766763"/>
            <a:chOff x="1530" y="1553"/>
            <a:chExt cx="540" cy="483"/>
          </a:xfrm>
        </p:grpSpPr>
        <p:pic>
          <p:nvPicPr>
            <p:cNvPr id="6" name="Picture 11">
              <a:extLst>
                <a:ext uri="{FF2B5EF4-FFF2-40B4-BE49-F238E27FC236}">
                  <a16:creationId xmlns:a16="http://schemas.microsoft.com/office/drawing/2014/main" id="{D8E95568-25CF-B2B4-7BF9-6FB3B292F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64" y="1553"/>
              <a:ext cx="484" cy="4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319A9B8F-5BBB-A68B-FE11-4DDB3C7B73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30" y="1869"/>
              <a:ext cx="540" cy="1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4291" tIns="32146" rIns="64291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 err="1">
                  <a:solidFill>
                    <a:srgbClr val="0D0D0D"/>
                  </a:solidFill>
                </a:rPr>
                <a:t>FitMind</a:t>
              </a:r>
              <a:endParaRPr lang="en-US" altLang="el-GR" sz="800">
                <a:solidFill>
                  <a:srgbClr val="0D0D0D"/>
                </a:solidFill>
              </a:endParaRPr>
            </a:p>
          </p:txBody>
        </p:sp>
      </p:grpSp>
      <p:grpSp>
        <p:nvGrpSpPr>
          <p:cNvPr id="8" name="Group 43">
            <a:extLst>
              <a:ext uri="{FF2B5EF4-FFF2-40B4-BE49-F238E27FC236}">
                <a16:creationId xmlns:a16="http://schemas.microsoft.com/office/drawing/2014/main" id="{82AE678F-091A-78FD-5B2A-F5FDB9D66314}"/>
              </a:ext>
            </a:extLst>
          </p:cNvPr>
          <p:cNvGrpSpPr>
            <a:grpSpLocks/>
          </p:cNvGrpSpPr>
          <p:nvPr/>
        </p:nvGrpSpPr>
        <p:grpSpPr bwMode="auto">
          <a:xfrm>
            <a:off x="7499094" y="1649961"/>
            <a:ext cx="857250" cy="766763"/>
            <a:chOff x="3808" y="2208"/>
            <a:chExt cx="768" cy="688"/>
          </a:xfrm>
        </p:grpSpPr>
        <p:pic>
          <p:nvPicPr>
            <p:cNvPr id="9" name="Picture 12">
              <a:extLst>
                <a:ext uri="{FF2B5EF4-FFF2-40B4-BE49-F238E27FC236}">
                  <a16:creationId xmlns:a16="http://schemas.microsoft.com/office/drawing/2014/main" id="{BF166D57-6E4D-189A-FE5C-9B521CE80F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56" y="2208"/>
              <a:ext cx="6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TextBox 23">
              <a:extLst>
                <a:ext uri="{FF2B5EF4-FFF2-40B4-BE49-F238E27FC236}">
                  <a16:creationId xmlns:a16="http://schemas.microsoft.com/office/drawing/2014/main" id="{630E4F87-4542-CEE2-8450-0937D4D362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08" y="2658"/>
              <a:ext cx="768" cy="1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4291" tIns="32146" rIns="64291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Free User</a:t>
              </a:r>
            </a:p>
          </p:txBody>
        </p:sp>
      </p:grpSp>
      <p:grpSp>
        <p:nvGrpSpPr>
          <p:cNvPr id="11" name="Group 43">
            <a:extLst>
              <a:ext uri="{FF2B5EF4-FFF2-40B4-BE49-F238E27FC236}">
                <a16:creationId xmlns:a16="http://schemas.microsoft.com/office/drawing/2014/main" id="{20667D29-C7EE-5CE5-9768-D9E6480C7E8E}"/>
              </a:ext>
            </a:extLst>
          </p:cNvPr>
          <p:cNvGrpSpPr>
            <a:grpSpLocks/>
          </p:cNvGrpSpPr>
          <p:nvPr/>
        </p:nvGrpSpPr>
        <p:grpSpPr bwMode="auto">
          <a:xfrm>
            <a:off x="7508023" y="4739178"/>
            <a:ext cx="857250" cy="766763"/>
            <a:chOff x="3808" y="2208"/>
            <a:chExt cx="768" cy="688"/>
          </a:xfrm>
        </p:grpSpPr>
        <p:pic>
          <p:nvPicPr>
            <p:cNvPr id="12" name="Picture 12">
              <a:extLst>
                <a:ext uri="{FF2B5EF4-FFF2-40B4-BE49-F238E27FC236}">
                  <a16:creationId xmlns:a16="http://schemas.microsoft.com/office/drawing/2014/main" id="{86E61DC1-EF74-65EF-99D6-B9DF16D5AE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56" y="2208"/>
              <a:ext cx="6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TextBox 23">
              <a:extLst>
                <a:ext uri="{FF2B5EF4-FFF2-40B4-BE49-F238E27FC236}">
                  <a16:creationId xmlns:a16="http://schemas.microsoft.com/office/drawing/2014/main" id="{791C5014-9AA0-7D9A-2F08-76090DC826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08" y="2658"/>
              <a:ext cx="768" cy="1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4291" tIns="32146" rIns="64291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Premium User</a:t>
              </a:r>
            </a:p>
          </p:txBody>
        </p:sp>
      </p:grpSp>
      <p:grpSp>
        <p:nvGrpSpPr>
          <p:cNvPr id="14" name="Group 44">
            <a:extLst>
              <a:ext uri="{FF2B5EF4-FFF2-40B4-BE49-F238E27FC236}">
                <a16:creationId xmlns:a16="http://schemas.microsoft.com/office/drawing/2014/main" id="{6F6196C1-1E53-3A06-E099-1FE7B696C0C7}"/>
              </a:ext>
            </a:extLst>
          </p:cNvPr>
          <p:cNvGrpSpPr>
            <a:grpSpLocks/>
          </p:cNvGrpSpPr>
          <p:nvPr/>
        </p:nvGrpSpPr>
        <p:grpSpPr bwMode="auto">
          <a:xfrm>
            <a:off x="1198689" y="3502699"/>
            <a:ext cx="857250" cy="768350"/>
            <a:chOff x="2992" y="2200"/>
            <a:chExt cx="768" cy="688"/>
          </a:xfrm>
        </p:grpSpPr>
        <p:pic>
          <p:nvPicPr>
            <p:cNvPr id="15" name="Picture 10">
              <a:extLst>
                <a:ext uri="{FF2B5EF4-FFF2-40B4-BE49-F238E27FC236}">
                  <a16:creationId xmlns:a16="http://schemas.microsoft.com/office/drawing/2014/main" id="{F2F4E118-F1C3-FE88-89F3-262186418D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32" y="2200"/>
              <a:ext cx="6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TextBox 21">
              <a:extLst>
                <a:ext uri="{FF2B5EF4-FFF2-40B4-BE49-F238E27FC236}">
                  <a16:creationId xmlns:a16="http://schemas.microsoft.com/office/drawing/2014/main" id="{ACC7BC5E-16DA-8C24-8492-041B955B248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92" y="2658"/>
              <a:ext cx="768" cy="1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4291" tIns="32146" rIns="64291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Professionals</a:t>
              </a:r>
            </a:p>
          </p:txBody>
        </p:sp>
      </p:grpSp>
      <p:grpSp>
        <p:nvGrpSpPr>
          <p:cNvPr id="17" name="Group 52">
            <a:extLst>
              <a:ext uri="{FF2B5EF4-FFF2-40B4-BE49-F238E27FC236}">
                <a16:creationId xmlns:a16="http://schemas.microsoft.com/office/drawing/2014/main" id="{45642CAF-B35B-8824-44F9-F0C2F3FBF191}"/>
              </a:ext>
            </a:extLst>
          </p:cNvPr>
          <p:cNvGrpSpPr>
            <a:grpSpLocks/>
          </p:cNvGrpSpPr>
          <p:nvPr/>
        </p:nvGrpSpPr>
        <p:grpSpPr bwMode="auto">
          <a:xfrm>
            <a:off x="1650325" y="2229310"/>
            <a:ext cx="767953" cy="639753"/>
            <a:chOff x="3184" y="3456"/>
            <a:chExt cx="528" cy="408"/>
          </a:xfrm>
        </p:grpSpPr>
        <p:pic>
          <p:nvPicPr>
            <p:cNvPr id="18" name="Picture 18">
              <a:extLst>
                <a:ext uri="{FF2B5EF4-FFF2-40B4-BE49-F238E27FC236}">
                  <a16:creationId xmlns:a16="http://schemas.microsoft.com/office/drawing/2014/main" id="{915916C7-1DC6-9788-0E29-EC984504344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80" y="3456"/>
              <a:ext cx="344" cy="3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" name="TextBox 32">
              <a:extLst>
                <a:ext uri="{FF2B5EF4-FFF2-40B4-BE49-F238E27FC236}">
                  <a16:creationId xmlns:a16="http://schemas.microsoft.com/office/drawing/2014/main" id="{CB5F6AC5-9C19-69EC-800E-ADD9532AD8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84" y="3666"/>
              <a:ext cx="528" cy="1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Gym/Nutrition Support</a:t>
              </a:r>
            </a:p>
          </p:txBody>
        </p:sp>
      </p:grpSp>
      <p:grpSp>
        <p:nvGrpSpPr>
          <p:cNvPr id="20" name="Group 50">
            <a:extLst>
              <a:ext uri="{FF2B5EF4-FFF2-40B4-BE49-F238E27FC236}">
                <a16:creationId xmlns:a16="http://schemas.microsoft.com/office/drawing/2014/main" id="{32FB4E06-2017-99E3-5A28-F6CD4C251746}"/>
              </a:ext>
            </a:extLst>
          </p:cNvPr>
          <p:cNvGrpSpPr>
            <a:grpSpLocks/>
          </p:cNvGrpSpPr>
          <p:nvPr/>
        </p:nvGrpSpPr>
        <p:grpSpPr bwMode="auto">
          <a:xfrm>
            <a:off x="2505382" y="3390474"/>
            <a:ext cx="588962" cy="508638"/>
            <a:chOff x="2464" y="4320"/>
            <a:chExt cx="528" cy="457"/>
          </a:xfrm>
        </p:grpSpPr>
        <p:pic>
          <p:nvPicPr>
            <p:cNvPr id="21" name="Picture 21">
              <a:extLst>
                <a:ext uri="{FF2B5EF4-FFF2-40B4-BE49-F238E27FC236}">
                  <a16:creationId xmlns:a16="http://schemas.microsoft.com/office/drawing/2014/main" id="{3F4D8DB1-CCCE-3BA1-EA16-A48DE93E017A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2" y="4320"/>
              <a:ext cx="368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TextBox 36">
              <a:extLst>
                <a:ext uri="{FF2B5EF4-FFF2-40B4-BE49-F238E27FC236}">
                  <a16:creationId xmlns:a16="http://schemas.microsoft.com/office/drawing/2014/main" id="{46AFA098-F3BF-6E8B-D8DB-8785726A1A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64" y="4608"/>
              <a:ext cx="528" cy="1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Royalty Fees</a:t>
              </a:r>
            </a:p>
          </p:txBody>
        </p:sp>
      </p:grpSp>
      <p:grpSp>
        <p:nvGrpSpPr>
          <p:cNvPr id="23" name="Group 44">
            <a:extLst>
              <a:ext uri="{FF2B5EF4-FFF2-40B4-BE49-F238E27FC236}">
                <a16:creationId xmlns:a16="http://schemas.microsoft.com/office/drawing/2014/main" id="{DE9B90DE-90F1-04F5-655A-9E05A80D62EE}"/>
              </a:ext>
            </a:extLst>
          </p:cNvPr>
          <p:cNvGrpSpPr>
            <a:grpSpLocks/>
          </p:cNvGrpSpPr>
          <p:nvPr/>
        </p:nvGrpSpPr>
        <p:grpSpPr bwMode="auto">
          <a:xfrm>
            <a:off x="4354000" y="5229313"/>
            <a:ext cx="857250" cy="768350"/>
            <a:chOff x="2992" y="2200"/>
            <a:chExt cx="768" cy="688"/>
          </a:xfrm>
        </p:grpSpPr>
        <p:pic>
          <p:nvPicPr>
            <p:cNvPr id="24" name="Picture 10">
              <a:extLst>
                <a:ext uri="{FF2B5EF4-FFF2-40B4-BE49-F238E27FC236}">
                  <a16:creationId xmlns:a16="http://schemas.microsoft.com/office/drawing/2014/main" id="{4D6B16C2-6CE7-C3D4-7538-0CDFD5092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32" y="2200"/>
              <a:ext cx="688" cy="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TextBox 21">
              <a:extLst>
                <a:ext uri="{FF2B5EF4-FFF2-40B4-BE49-F238E27FC236}">
                  <a16:creationId xmlns:a16="http://schemas.microsoft.com/office/drawing/2014/main" id="{05680DFC-3579-D3D3-C1AC-3278AFCDDA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92" y="2658"/>
              <a:ext cx="768" cy="1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4291" tIns="32146" rIns="64291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Advertiser</a:t>
              </a:r>
            </a:p>
          </p:txBody>
        </p:sp>
      </p:grpSp>
      <p:cxnSp>
        <p:nvCxnSpPr>
          <p:cNvPr id="26" name="Γραμμή σύνδεσης: Γωνιώδης 25">
            <a:extLst>
              <a:ext uri="{FF2B5EF4-FFF2-40B4-BE49-F238E27FC236}">
                <a16:creationId xmlns:a16="http://schemas.microsoft.com/office/drawing/2014/main" id="{56A33831-EF0A-4D90-CD49-2E5F15B6D61E}"/>
              </a:ext>
            </a:extLst>
          </p:cNvPr>
          <p:cNvCxnSpPr>
            <a:cxnSpLocks/>
            <a:stCxn id="9" idx="1"/>
          </p:cNvCxnSpPr>
          <p:nvPr/>
        </p:nvCxnSpPr>
        <p:spPr bwMode="auto">
          <a:xfrm rot="10800000" flipV="1">
            <a:off x="5166800" y="2033343"/>
            <a:ext cx="2385872" cy="803516"/>
          </a:xfrm>
          <a:prstGeom prst="bentConnector3">
            <a:avLst/>
          </a:prstGeom>
          <a:blipFill dpi="0" rotWithShape="0">
            <a:blip r:embed="rId7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27" name="Group 54">
            <a:extLst>
              <a:ext uri="{FF2B5EF4-FFF2-40B4-BE49-F238E27FC236}">
                <a16:creationId xmlns:a16="http://schemas.microsoft.com/office/drawing/2014/main" id="{30879E11-FDAB-E02D-CB26-8A72661DB552}"/>
              </a:ext>
            </a:extLst>
          </p:cNvPr>
          <p:cNvGrpSpPr>
            <a:grpSpLocks/>
          </p:cNvGrpSpPr>
          <p:nvPr/>
        </p:nvGrpSpPr>
        <p:grpSpPr bwMode="auto">
          <a:xfrm>
            <a:off x="5278217" y="2290916"/>
            <a:ext cx="588963" cy="527050"/>
            <a:chOff x="4576" y="3360"/>
            <a:chExt cx="528" cy="473"/>
          </a:xfrm>
        </p:grpSpPr>
        <p:pic>
          <p:nvPicPr>
            <p:cNvPr id="28" name="Picture 20">
              <a:extLst>
                <a:ext uri="{FF2B5EF4-FFF2-40B4-BE49-F238E27FC236}">
                  <a16:creationId xmlns:a16="http://schemas.microsoft.com/office/drawing/2014/main" id="{360D29EF-7174-721F-7901-A40ED84BB918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0" y="3360"/>
              <a:ext cx="27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TextBox 34">
              <a:extLst>
                <a:ext uri="{FF2B5EF4-FFF2-40B4-BE49-F238E27FC236}">
                  <a16:creationId xmlns:a16="http://schemas.microsoft.com/office/drawing/2014/main" id="{695E8FDE-DEAE-6CD1-D7DC-F4D9B527BC0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6" y="3666"/>
              <a:ext cx="528" cy="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exposure</a:t>
              </a:r>
            </a:p>
          </p:txBody>
        </p:sp>
      </p:grpSp>
      <p:grpSp>
        <p:nvGrpSpPr>
          <p:cNvPr id="30" name="Group 48">
            <a:extLst>
              <a:ext uri="{FF2B5EF4-FFF2-40B4-BE49-F238E27FC236}">
                <a16:creationId xmlns:a16="http://schemas.microsoft.com/office/drawing/2014/main" id="{6F2EBF70-B813-3843-455F-DC28E4C7C28D}"/>
              </a:ext>
            </a:extLst>
          </p:cNvPr>
          <p:cNvGrpSpPr>
            <a:grpSpLocks/>
          </p:cNvGrpSpPr>
          <p:nvPr/>
        </p:nvGrpSpPr>
        <p:grpSpPr bwMode="auto">
          <a:xfrm>
            <a:off x="5723986" y="2309996"/>
            <a:ext cx="695325" cy="506412"/>
            <a:chOff x="3808" y="4320"/>
            <a:chExt cx="624" cy="455"/>
          </a:xfrm>
        </p:grpSpPr>
        <p:sp>
          <p:nvSpPr>
            <p:cNvPr id="31" name="TextBox 38">
              <a:extLst>
                <a:ext uri="{FF2B5EF4-FFF2-40B4-BE49-F238E27FC236}">
                  <a16:creationId xmlns:a16="http://schemas.microsoft.com/office/drawing/2014/main" id="{AAB9E992-9F43-30CB-D046-9CEA855016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08" y="4608"/>
              <a:ext cx="624" cy="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data</a:t>
              </a:r>
            </a:p>
          </p:txBody>
        </p:sp>
        <p:pic>
          <p:nvPicPr>
            <p:cNvPr id="32" name="Picture 39">
              <a:extLst>
                <a:ext uri="{FF2B5EF4-FFF2-40B4-BE49-F238E27FC236}">
                  <a16:creationId xmlns:a16="http://schemas.microsoft.com/office/drawing/2014/main" id="{8750D8C1-50BC-9B5D-4EA0-780D69903523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2" y="4320"/>
              <a:ext cx="312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3" name="Group 50">
            <a:extLst>
              <a:ext uri="{FF2B5EF4-FFF2-40B4-BE49-F238E27FC236}">
                <a16:creationId xmlns:a16="http://schemas.microsoft.com/office/drawing/2014/main" id="{DDBC14B1-922A-3F99-B8BD-78BA4620C0DF}"/>
              </a:ext>
            </a:extLst>
          </p:cNvPr>
          <p:cNvGrpSpPr>
            <a:grpSpLocks/>
          </p:cNvGrpSpPr>
          <p:nvPr/>
        </p:nvGrpSpPr>
        <p:grpSpPr bwMode="auto">
          <a:xfrm>
            <a:off x="5055229" y="4336502"/>
            <a:ext cx="588962" cy="508638"/>
            <a:chOff x="2464" y="4320"/>
            <a:chExt cx="528" cy="457"/>
          </a:xfrm>
        </p:grpSpPr>
        <p:pic>
          <p:nvPicPr>
            <p:cNvPr id="34" name="Picture 21">
              <a:extLst>
                <a:ext uri="{FF2B5EF4-FFF2-40B4-BE49-F238E27FC236}">
                  <a16:creationId xmlns:a16="http://schemas.microsoft.com/office/drawing/2014/main" id="{387A8636-5903-1C95-0C23-3368E82C6886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2" y="4320"/>
              <a:ext cx="368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5" name="TextBox 36">
              <a:extLst>
                <a:ext uri="{FF2B5EF4-FFF2-40B4-BE49-F238E27FC236}">
                  <a16:creationId xmlns:a16="http://schemas.microsoft.com/office/drawing/2014/main" id="{4D0EF5E5-91DD-EDC9-C4FF-5A57A1FAC4B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64" y="4608"/>
              <a:ext cx="528" cy="1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Pay Per Click</a:t>
              </a:r>
            </a:p>
          </p:txBody>
        </p:sp>
      </p:grpSp>
      <p:grpSp>
        <p:nvGrpSpPr>
          <p:cNvPr id="36" name="Group 48">
            <a:extLst>
              <a:ext uri="{FF2B5EF4-FFF2-40B4-BE49-F238E27FC236}">
                <a16:creationId xmlns:a16="http://schemas.microsoft.com/office/drawing/2014/main" id="{ACDB5E68-BE61-370C-6BEB-25BEE0E75ED9}"/>
              </a:ext>
            </a:extLst>
          </p:cNvPr>
          <p:cNvGrpSpPr>
            <a:grpSpLocks/>
          </p:cNvGrpSpPr>
          <p:nvPr/>
        </p:nvGrpSpPr>
        <p:grpSpPr bwMode="auto">
          <a:xfrm>
            <a:off x="3996812" y="4294381"/>
            <a:ext cx="695325" cy="508638"/>
            <a:chOff x="3808" y="4320"/>
            <a:chExt cx="624" cy="457"/>
          </a:xfrm>
        </p:grpSpPr>
        <p:sp>
          <p:nvSpPr>
            <p:cNvPr id="37" name="TextBox 38">
              <a:extLst>
                <a:ext uri="{FF2B5EF4-FFF2-40B4-BE49-F238E27FC236}">
                  <a16:creationId xmlns:a16="http://schemas.microsoft.com/office/drawing/2014/main" id="{9CBB844D-BA02-8E3E-97D5-A402440316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08" y="4608"/>
              <a:ext cx="624" cy="1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Analytics</a:t>
              </a:r>
            </a:p>
          </p:txBody>
        </p:sp>
        <p:pic>
          <p:nvPicPr>
            <p:cNvPr id="38" name="Picture 39">
              <a:extLst>
                <a:ext uri="{FF2B5EF4-FFF2-40B4-BE49-F238E27FC236}">
                  <a16:creationId xmlns:a16="http://schemas.microsoft.com/office/drawing/2014/main" id="{79A69E57-3158-CB8A-9F0F-9A0A9FD6484A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2" y="4320"/>
              <a:ext cx="312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39" name="Γραμμή σύνδεσης: Γωνιώδης 38">
            <a:extLst>
              <a:ext uri="{FF2B5EF4-FFF2-40B4-BE49-F238E27FC236}">
                <a16:creationId xmlns:a16="http://schemas.microsoft.com/office/drawing/2014/main" id="{40B8AD0A-68E4-64CE-5B99-9D2A34B34A64}"/>
              </a:ext>
            </a:extLst>
          </p:cNvPr>
          <p:cNvCxnSpPr>
            <a:stCxn id="15" idx="0"/>
          </p:cNvCxnSpPr>
          <p:nvPr/>
        </p:nvCxnSpPr>
        <p:spPr bwMode="auto">
          <a:xfrm rot="5400000" flipH="1" flipV="1">
            <a:off x="2705954" y="1810203"/>
            <a:ext cx="613857" cy="2771136"/>
          </a:xfrm>
          <a:prstGeom prst="bentConnector2">
            <a:avLst/>
          </a:prstGeom>
          <a:blipFill dpi="0" rotWithShape="0">
            <a:blip r:embed="rId7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0" name="Γραμμή σύνδεσης: Γωνιώδης 39">
            <a:extLst>
              <a:ext uri="{FF2B5EF4-FFF2-40B4-BE49-F238E27FC236}">
                <a16:creationId xmlns:a16="http://schemas.microsoft.com/office/drawing/2014/main" id="{B5C3015E-F38F-7622-0400-A6058E6513F6}"/>
              </a:ext>
            </a:extLst>
          </p:cNvPr>
          <p:cNvCxnSpPr>
            <a:stCxn id="6" idx="1"/>
            <a:endCxn id="15" idx="3"/>
          </p:cNvCxnSpPr>
          <p:nvPr/>
        </p:nvCxnSpPr>
        <p:spPr bwMode="auto">
          <a:xfrm rot="10800000" flipV="1">
            <a:off x="2011290" y="3131244"/>
            <a:ext cx="2387160" cy="755630"/>
          </a:xfrm>
          <a:prstGeom prst="bentConnector3">
            <a:avLst>
              <a:gd name="adj1" fmla="val 32124"/>
            </a:avLst>
          </a:prstGeom>
          <a:blipFill dpi="0" rotWithShape="0">
            <a:blip r:embed="rId7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41" name="Group 48">
            <a:extLst>
              <a:ext uri="{FF2B5EF4-FFF2-40B4-BE49-F238E27FC236}">
                <a16:creationId xmlns:a16="http://schemas.microsoft.com/office/drawing/2014/main" id="{E69758D7-AEBE-F721-CBD4-38C68B43DDCA}"/>
              </a:ext>
            </a:extLst>
          </p:cNvPr>
          <p:cNvGrpSpPr>
            <a:grpSpLocks/>
          </p:cNvGrpSpPr>
          <p:nvPr/>
        </p:nvGrpSpPr>
        <p:grpSpPr bwMode="auto">
          <a:xfrm>
            <a:off x="2983615" y="3392180"/>
            <a:ext cx="695325" cy="508638"/>
            <a:chOff x="3808" y="4320"/>
            <a:chExt cx="624" cy="457"/>
          </a:xfrm>
        </p:grpSpPr>
        <p:sp>
          <p:nvSpPr>
            <p:cNvPr id="42" name="TextBox 38">
              <a:extLst>
                <a:ext uri="{FF2B5EF4-FFF2-40B4-BE49-F238E27FC236}">
                  <a16:creationId xmlns:a16="http://schemas.microsoft.com/office/drawing/2014/main" id="{F6BA7FFD-6F09-D81B-376E-5AAC5F9B88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08" y="4608"/>
              <a:ext cx="624" cy="1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Analytics</a:t>
              </a:r>
            </a:p>
          </p:txBody>
        </p:sp>
        <p:pic>
          <p:nvPicPr>
            <p:cNvPr id="43" name="Picture 39">
              <a:extLst>
                <a:ext uri="{FF2B5EF4-FFF2-40B4-BE49-F238E27FC236}">
                  <a16:creationId xmlns:a16="http://schemas.microsoft.com/office/drawing/2014/main" id="{5663DEB8-2CE9-4FE5-5E90-1D04760A5D4E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2" y="4320"/>
              <a:ext cx="312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44" name="Ευθύγραμμο βέλος σύνδεσης 43">
            <a:extLst>
              <a:ext uri="{FF2B5EF4-FFF2-40B4-BE49-F238E27FC236}">
                <a16:creationId xmlns:a16="http://schemas.microsoft.com/office/drawing/2014/main" id="{B6C5FE8A-9CC4-0C04-8CA6-6012843EF61D}"/>
              </a:ext>
            </a:extLst>
          </p:cNvPr>
          <p:cNvCxnSpPr/>
          <p:nvPr/>
        </p:nvCxnSpPr>
        <p:spPr bwMode="auto">
          <a:xfrm flipH="1">
            <a:off x="4573112" y="3509059"/>
            <a:ext cx="12540" cy="1720254"/>
          </a:xfrm>
          <a:prstGeom prst="straightConnector1">
            <a:avLst/>
          </a:prstGeom>
          <a:blipFill dpi="0" rotWithShape="0">
            <a:blip r:embed="rId7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5" name="Ευθύγραμμο βέλος σύνδεσης 44">
            <a:extLst>
              <a:ext uri="{FF2B5EF4-FFF2-40B4-BE49-F238E27FC236}">
                <a16:creationId xmlns:a16="http://schemas.microsoft.com/office/drawing/2014/main" id="{3AE7FFF2-DA34-D212-ECF9-1B75807F3C02}"/>
              </a:ext>
            </a:extLst>
          </p:cNvPr>
          <p:cNvCxnSpPr/>
          <p:nvPr/>
        </p:nvCxnSpPr>
        <p:spPr bwMode="auto">
          <a:xfrm flipH="1" flipV="1">
            <a:off x="4993896" y="3509059"/>
            <a:ext cx="7755" cy="1720254"/>
          </a:xfrm>
          <a:prstGeom prst="straightConnector1">
            <a:avLst/>
          </a:prstGeom>
          <a:blipFill dpi="0" rotWithShape="0">
            <a:blip r:embed="rId7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6" name="Γραμμή σύνδεσης: Γωνιώδης 45">
            <a:extLst>
              <a:ext uri="{FF2B5EF4-FFF2-40B4-BE49-F238E27FC236}">
                <a16:creationId xmlns:a16="http://schemas.microsoft.com/office/drawing/2014/main" id="{0E3A336D-67F4-157C-A780-A6513DA8B917}"/>
              </a:ext>
            </a:extLst>
          </p:cNvPr>
          <p:cNvCxnSpPr>
            <a:stCxn id="12" idx="1"/>
            <a:endCxn id="7" idx="3"/>
          </p:cNvCxnSpPr>
          <p:nvPr/>
        </p:nvCxnSpPr>
        <p:spPr bwMode="auto">
          <a:xfrm rot="10800000">
            <a:off x="5201725" y="3343176"/>
            <a:ext cx="2359876" cy="1779385"/>
          </a:xfrm>
          <a:prstGeom prst="bentConnector3">
            <a:avLst>
              <a:gd name="adj1" fmla="val 50000"/>
            </a:avLst>
          </a:prstGeom>
          <a:blipFill dpi="0" rotWithShape="0">
            <a:blip r:embed="rId7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50" name="Group 53">
            <a:extLst>
              <a:ext uri="{FF2B5EF4-FFF2-40B4-BE49-F238E27FC236}">
                <a16:creationId xmlns:a16="http://schemas.microsoft.com/office/drawing/2014/main" id="{564D6BF3-2788-1613-6C0D-FFAF0C46DD91}"/>
              </a:ext>
            </a:extLst>
          </p:cNvPr>
          <p:cNvGrpSpPr>
            <a:grpSpLocks/>
          </p:cNvGrpSpPr>
          <p:nvPr/>
        </p:nvGrpSpPr>
        <p:grpSpPr bwMode="auto">
          <a:xfrm>
            <a:off x="6875206" y="1146872"/>
            <a:ext cx="641747" cy="694780"/>
            <a:chOff x="3808" y="3396"/>
            <a:chExt cx="624" cy="660"/>
          </a:xfrm>
        </p:grpSpPr>
        <p:pic>
          <p:nvPicPr>
            <p:cNvPr id="51" name="Picture 19">
              <a:extLst>
                <a:ext uri="{FF2B5EF4-FFF2-40B4-BE49-F238E27FC236}">
                  <a16:creationId xmlns:a16="http://schemas.microsoft.com/office/drawing/2014/main" id="{C9BB0E62-205A-4D4B-3A0C-B3CC4D363708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7" y="3396"/>
              <a:ext cx="248" cy="4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2" name="TextBox 33">
              <a:extLst>
                <a:ext uri="{FF2B5EF4-FFF2-40B4-BE49-F238E27FC236}">
                  <a16:creationId xmlns:a16="http://schemas.microsoft.com/office/drawing/2014/main" id="{CC7FD51C-676B-3297-AFAC-B01E6E7EC5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08" y="3666"/>
              <a:ext cx="624" cy="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Small Gym/Nutrition experience</a:t>
              </a:r>
            </a:p>
          </p:txBody>
        </p:sp>
      </p:grpSp>
      <p:grpSp>
        <p:nvGrpSpPr>
          <p:cNvPr id="53" name="Group 51">
            <a:extLst>
              <a:ext uri="{FF2B5EF4-FFF2-40B4-BE49-F238E27FC236}">
                <a16:creationId xmlns:a16="http://schemas.microsoft.com/office/drawing/2014/main" id="{7ABEF488-F96B-EAF0-C82C-AA4732A2F99B}"/>
              </a:ext>
            </a:extLst>
          </p:cNvPr>
          <p:cNvGrpSpPr>
            <a:grpSpLocks/>
          </p:cNvGrpSpPr>
          <p:nvPr/>
        </p:nvGrpSpPr>
        <p:grpSpPr bwMode="auto">
          <a:xfrm>
            <a:off x="2545080" y="2245502"/>
            <a:ext cx="757396" cy="636433"/>
            <a:chOff x="2482" y="3448"/>
            <a:chExt cx="679" cy="557"/>
          </a:xfrm>
        </p:grpSpPr>
        <p:pic>
          <p:nvPicPr>
            <p:cNvPr id="54" name="Picture 17">
              <a:extLst>
                <a:ext uri="{FF2B5EF4-FFF2-40B4-BE49-F238E27FC236}">
                  <a16:creationId xmlns:a16="http://schemas.microsoft.com/office/drawing/2014/main" id="{735B265D-5A94-8312-C6AB-AA1DA5FA0075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8" y="3448"/>
              <a:ext cx="336" cy="4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5" name="TextBox 30">
              <a:extLst>
                <a:ext uri="{FF2B5EF4-FFF2-40B4-BE49-F238E27FC236}">
                  <a16:creationId xmlns:a16="http://schemas.microsoft.com/office/drawing/2014/main" id="{B81372A7-73FF-93F0-1519-EFB36D8FCE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82" y="3726"/>
              <a:ext cx="679" cy="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Gym/Nutrition Catalog</a:t>
              </a:r>
            </a:p>
          </p:txBody>
        </p:sp>
      </p:grpSp>
      <p:grpSp>
        <p:nvGrpSpPr>
          <p:cNvPr id="56" name="Group 54">
            <a:extLst>
              <a:ext uri="{FF2B5EF4-FFF2-40B4-BE49-F238E27FC236}">
                <a16:creationId xmlns:a16="http://schemas.microsoft.com/office/drawing/2014/main" id="{6AADB8D9-D1B9-FED4-98F5-E9E8B5036A71}"/>
              </a:ext>
            </a:extLst>
          </p:cNvPr>
          <p:cNvGrpSpPr>
            <a:grpSpLocks/>
          </p:cNvGrpSpPr>
          <p:nvPr/>
        </p:nvGrpSpPr>
        <p:grpSpPr bwMode="auto">
          <a:xfrm>
            <a:off x="4049992" y="3731121"/>
            <a:ext cx="588963" cy="527050"/>
            <a:chOff x="4576" y="3360"/>
            <a:chExt cx="528" cy="473"/>
          </a:xfrm>
        </p:grpSpPr>
        <p:pic>
          <p:nvPicPr>
            <p:cNvPr id="57" name="Picture 20">
              <a:extLst>
                <a:ext uri="{FF2B5EF4-FFF2-40B4-BE49-F238E27FC236}">
                  <a16:creationId xmlns:a16="http://schemas.microsoft.com/office/drawing/2014/main" id="{67D3163B-EBCA-FE38-7528-3BA8693C8FDE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0" y="3360"/>
              <a:ext cx="27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8" name="TextBox 34">
              <a:extLst>
                <a:ext uri="{FF2B5EF4-FFF2-40B4-BE49-F238E27FC236}">
                  <a16:creationId xmlns:a16="http://schemas.microsoft.com/office/drawing/2014/main" id="{3A303E64-F7E2-FD73-1BAC-8C183EAE4F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6" y="3666"/>
              <a:ext cx="528" cy="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exposure</a:t>
              </a:r>
            </a:p>
          </p:txBody>
        </p:sp>
      </p:grpSp>
      <p:cxnSp>
        <p:nvCxnSpPr>
          <p:cNvPr id="59" name="Γραμμή σύνδεσης: Γωνιώδης 58">
            <a:extLst>
              <a:ext uri="{FF2B5EF4-FFF2-40B4-BE49-F238E27FC236}">
                <a16:creationId xmlns:a16="http://schemas.microsoft.com/office/drawing/2014/main" id="{DA764D86-A244-9631-5E00-E2F66A01CE39}"/>
              </a:ext>
            </a:extLst>
          </p:cNvPr>
          <p:cNvCxnSpPr>
            <a:cxnSpLocks/>
            <a:stCxn id="6" idx="0"/>
          </p:cNvCxnSpPr>
          <p:nvPr/>
        </p:nvCxnSpPr>
        <p:spPr bwMode="auto">
          <a:xfrm rot="5400000" flipH="1" flipV="1">
            <a:off x="5719817" y="915008"/>
            <a:ext cx="895662" cy="2770047"/>
          </a:xfrm>
          <a:prstGeom prst="bentConnector2">
            <a:avLst/>
          </a:prstGeom>
          <a:blipFill dpi="0" rotWithShape="0">
            <a:blip r:embed="rId7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60" name="Γραμμή σύνδεσης: Γωνιώδης 59">
            <a:extLst>
              <a:ext uri="{FF2B5EF4-FFF2-40B4-BE49-F238E27FC236}">
                <a16:creationId xmlns:a16="http://schemas.microsoft.com/office/drawing/2014/main" id="{9F562F12-32DF-FE25-4FC3-E5A7AB9C803B}"/>
              </a:ext>
            </a:extLst>
          </p:cNvPr>
          <p:cNvCxnSpPr>
            <a:cxnSpLocks/>
            <a:stCxn id="6" idx="3"/>
            <a:endCxn id="12" idx="0"/>
          </p:cNvCxnSpPr>
          <p:nvPr/>
        </p:nvCxnSpPr>
        <p:spPr bwMode="auto">
          <a:xfrm>
            <a:off x="5166800" y="3131244"/>
            <a:ext cx="2778778" cy="1607934"/>
          </a:xfrm>
          <a:prstGeom prst="bentConnector2">
            <a:avLst/>
          </a:prstGeom>
          <a:blipFill dpi="0" rotWithShape="0">
            <a:blip r:embed="rId7"/>
            <a:srcRect/>
            <a:tile tx="0" ty="0" sx="100000" sy="100000" flip="none" algn="tl"/>
          </a:blip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61" name="Group 53">
            <a:extLst>
              <a:ext uri="{FF2B5EF4-FFF2-40B4-BE49-F238E27FC236}">
                <a16:creationId xmlns:a16="http://schemas.microsoft.com/office/drawing/2014/main" id="{A7797872-A8A6-B9BF-038B-4B8B08D9BB7C}"/>
              </a:ext>
            </a:extLst>
          </p:cNvPr>
          <p:cNvGrpSpPr>
            <a:grpSpLocks/>
          </p:cNvGrpSpPr>
          <p:nvPr/>
        </p:nvGrpSpPr>
        <p:grpSpPr bwMode="auto">
          <a:xfrm>
            <a:off x="7945577" y="3175783"/>
            <a:ext cx="695325" cy="735420"/>
            <a:chOff x="3808" y="3396"/>
            <a:chExt cx="624" cy="660"/>
          </a:xfrm>
        </p:grpSpPr>
        <p:pic>
          <p:nvPicPr>
            <p:cNvPr id="62" name="Picture 19">
              <a:extLst>
                <a:ext uri="{FF2B5EF4-FFF2-40B4-BE49-F238E27FC236}">
                  <a16:creationId xmlns:a16="http://schemas.microsoft.com/office/drawing/2014/main" id="{9003CA80-E3CD-EB86-8707-AF06C9588E18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97" y="3396"/>
              <a:ext cx="248" cy="4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3" name="TextBox 33">
              <a:extLst>
                <a:ext uri="{FF2B5EF4-FFF2-40B4-BE49-F238E27FC236}">
                  <a16:creationId xmlns:a16="http://schemas.microsoft.com/office/drawing/2014/main" id="{29BA4E9E-9404-6037-8C4C-AC480C66068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08" y="3666"/>
              <a:ext cx="624" cy="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Premium Gym/Nutrition experience</a:t>
              </a:r>
            </a:p>
          </p:txBody>
        </p:sp>
      </p:grpSp>
      <p:grpSp>
        <p:nvGrpSpPr>
          <p:cNvPr id="64" name="Group 51">
            <a:extLst>
              <a:ext uri="{FF2B5EF4-FFF2-40B4-BE49-F238E27FC236}">
                <a16:creationId xmlns:a16="http://schemas.microsoft.com/office/drawing/2014/main" id="{43283453-43DE-6D70-2FDD-0175D1DEC119}"/>
              </a:ext>
            </a:extLst>
          </p:cNvPr>
          <p:cNvGrpSpPr>
            <a:grpSpLocks/>
          </p:cNvGrpSpPr>
          <p:nvPr/>
        </p:nvGrpSpPr>
        <p:grpSpPr bwMode="auto">
          <a:xfrm>
            <a:off x="8549158" y="3159367"/>
            <a:ext cx="757396" cy="751836"/>
            <a:chOff x="2482" y="3448"/>
            <a:chExt cx="679" cy="658"/>
          </a:xfrm>
        </p:grpSpPr>
        <p:pic>
          <p:nvPicPr>
            <p:cNvPr id="65" name="Picture 17">
              <a:extLst>
                <a:ext uri="{FF2B5EF4-FFF2-40B4-BE49-F238E27FC236}">
                  <a16:creationId xmlns:a16="http://schemas.microsoft.com/office/drawing/2014/main" id="{C83B67C1-FEF2-F3DD-A9F6-FAFF73FF74DD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8" y="3448"/>
              <a:ext cx="336" cy="4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6" name="TextBox 30">
              <a:extLst>
                <a:ext uri="{FF2B5EF4-FFF2-40B4-BE49-F238E27FC236}">
                  <a16:creationId xmlns:a16="http://schemas.microsoft.com/office/drawing/2014/main" id="{7A5714C5-B821-5C8A-0145-675EF313CFB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82" y="3726"/>
              <a:ext cx="679" cy="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Premium Gym/Nutrition Catalog</a:t>
              </a:r>
            </a:p>
          </p:txBody>
        </p:sp>
      </p:grpSp>
      <p:grpSp>
        <p:nvGrpSpPr>
          <p:cNvPr id="67" name="Group 51">
            <a:extLst>
              <a:ext uri="{FF2B5EF4-FFF2-40B4-BE49-F238E27FC236}">
                <a16:creationId xmlns:a16="http://schemas.microsoft.com/office/drawing/2014/main" id="{E3E89EB0-2974-EE1D-D7BB-A1E448A20114}"/>
              </a:ext>
            </a:extLst>
          </p:cNvPr>
          <p:cNvGrpSpPr>
            <a:grpSpLocks/>
          </p:cNvGrpSpPr>
          <p:nvPr/>
        </p:nvGrpSpPr>
        <p:grpSpPr bwMode="auto">
          <a:xfrm>
            <a:off x="6154186" y="1109709"/>
            <a:ext cx="757396" cy="751836"/>
            <a:chOff x="2482" y="3448"/>
            <a:chExt cx="679" cy="658"/>
          </a:xfrm>
        </p:grpSpPr>
        <p:pic>
          <p:nvPicPr>
            <p:cNvPr id="68" name="Picture 17">
              <a:extLst>
                <a:ext uri="{FF2B5EF4-FFF2-40B4-BE49-F238E27FC236}">
                  <a16:creationId xmlns:a16="http://schemas.microsoft.com/office/drawing/2014/main" id="{A3B5D47A-329A-3708-6D8D-834D693D599D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8" y="3448"/>
              <a:ext cx="336" cy="4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9" name="TextBox 30">
              <a:extLst>
                <a:ext uri="{FF2B5EF4-FFF2-40B4-BE49-F238E27FC236}">
                  <a16:creationId xmlns:a16="http://schemas.microsoft.com/office/drawing/2014/main" id="{570E3A60-5997-8BF3-9B0C-CD6596C240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82" y="3726"/>
              <a:ext cx="679" cy="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Small Gym/Nutrition Catalog</a:t>
              </a:r>
            </a:p>
          </p:txBody>
        </p:sp>
      </p:grpSp>
      <p:grpSp>
        <p:nvGrpSpPr>
          <p:cNvPr id="2" name="Group 50">
            <a:extLst>
              <a:ext uri="{FF2B5EF4-FFF2-40B4-BE49-F238E27FC236}">
                <a16:creationId xmlns:a16="http://schemas.microsoft.com/office/drawing/2014/main" id="{A5CF5F03-5829-F1DD-20D7-81C591BCCCDD}"/>
              </a:ext>
            </a:extLst>
          </p:cNvPr>
          <p:cNvGrpSpPr>
            <a:grpSpLocks/>
          </p:cNvGrpSpPr>
          <p:nvPr/>
        </p:nvGrpSpPr>
        <p:grpSpPr bwMode="auto">
          <a:xfrm>
            <a:off x="6419311" y="4579636"/>
            <a:ext cx="588962" cy="506412"/>
            <a:chOff x="2464" y="4320"/>
            <a:chExt cx="528" cy="455"/>
          </a:xfrm>
        </p:grpSpPr>
        <p:pic>
          <p:nvPicPr>
            <p:cNvPr id="3" name="Picture 21">
              <a:extLst>
                <a:ext uri="{FF2B5EF4-FFF2-40B4-BE49-F238E27FC236}">
                  <a16:creationId xmlns:a16="http://schemas.microsoft.com/office/drawing/2014/main" id="{33EE685E-2E97-9AB9-148C-756A3175CDA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2" y="4320"/>
              <a:ext cx="368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0" name="TextBox 36">
              <a:extLst>
                <a:ext uri="{FF2B5EF4-FFF2-40B4-BE49-F238E27FC236}">
                  <a16:creationId xmlns:a16="http://schemas.microsoft.com/office/drawing/2014/main" id="{190C0E69-2BD9-4FB3-5427-4D784454FC9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64" y="4608"/>
              <a:ext cx="528" cy="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money</a:t>
              </a:r>
            </a:p>
          </p:txBody>
        </p:sp>
      </p:grpSp>
      <p:grpSp>
        <p:nvGrpSpPr>
          <p:cNvPr id="71" name="Group 54">
            <a:extLst>
              <a:ext uri="{FF2B5EF4-FFF2-40B4-BE49-F238E27FC236}">
                <a16:creationId xmlns:a16="http://schemas.microsoft.com/office/drawing/2014/main" id="{3F10DD92-358B-8496-90FD-86161C106106}"/>
              </a:ext>
            </a:extLst>
          </p:cNvPr>
          <p:cNvGrpSpPr>
            <a:grpSpLocks/>
          </p:cNvGrpSpPr>
          <p:nvPr/>
        </p:nvGrpSpPr>
        <p:grpSpPr bwMode="auto">
          <a:xfrm>
            <a:off x="6303865" y="5190173"/>
            <a:ext cx="588963" cy="527050"/>
            <a:chOff x="4576" y="3360"/>
            <a:chExt cx="528" cy="473"/>
          </a:xfrm>
        </p:grpSpPr>
        <p:pic>
          <p:nvPicPr>
            <p:cNvPr id="72" name="Picture 20">
              <a:extLst>
                <a:ext uri="{FF2B5EF4-FFF2-40B4-BE49-F238E27FC236}">
                  <a16:creationId xmlns:a16="http://schemas.microsoft.com/office/drawing/2014/main" id="{E0B93909-126C-19FE-A1A8-22F6613F1EFF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0" y="3360"/>
              <a:ext cx="27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3" name="TextBox 34">
              <a:extLst>
                <a:ext uri="{FF2B5EF4-FFF2-40B4-BE49-F238E27FC236}">
                  <a16:creationId xmlns:a16="http://schemas.microsoft.com/office/drawing/2014/main" id="{ED5D11DF-5309-646B-BBC1-D05FD7DA43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6" y="3666"/>
              <a:ext cx="528" cy="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exposure</a:t>
              </a:r>
            </a:p>
          </p:txBody>
        </p:sp>
      </p:grpSp>
      <p:grpSp>
        <p:nvGrpSpPr>
          <p:cNvPr id="74" name="Group 48">
            <a:extLst>
              <a:ext uri="{FF2B5EF4-FFF2-40B4-BE49-F238E27FC236}">
                <a16:creationId xmlns:a16="http://schemas.microsoft.com/office/drawing/2014/main" id="{EB84067D-DE38-4E5E-43FB-A536CCE093F0}"/>
              </a:ext>
            </a:extLst>
          </p:cNvPr>
          <p:cNvGrpSpPr>
            <a:grpSpLocks/>
          </p:cNvGrpSpPr>
          <p:nvPr/>
        </p:nvGrpSpPr>
        <p:grpSpPr bwMode="auto">
          <a:xfrm>
            <a:off x="6749634" y="5209253"/>
            <a:ext cx="695325" cy="506412"/>
            <a:chOff x="3808" y="4320"/>
            <a:chExt cx="624" cy="455"/>
          </a:xfrm>
        </p:grpSpPr>
        <p:sp>
          <p:nvSpPr>
            <p:cNvPr id="75" name="TextBox 38">
              <a:extLst>
                <a:ext uri="{FF2B5EF4-FFF2-40B4-BE49-F238E27FC236}">
                  <a16:creationId xmlns:a16="http://schemas.microsoft.com/office/drawing/2014/main" id="{AA29DC45-437E-FCD4-59BC-099A1782BBC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08" y="4608"/>
              <a:ext cx="624" cy="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data</a:t>
              </a:r>
            </a:p>
          </p:txBody>
        </p:sp>
        <p:pic>
          <p:nvPicPr>
            <p:cNvPr id="76" name="Picture 39">
              <a:extLst>
                <a:ext uri="{FF2B5EF4-FFF2-40B4-BE49-F238E27FC236}">
                  <a16:creationId xmlns:a16="http://schemas.microsoft.com/office/drawing/2014/main" id="{F8C4A01F-1B48-D0C5-16E5-DD6351193034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2" y="4320"/>
              <a:ext cx="312" cy="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7" name="Group 54">
            <a:extLst>
              <a:ext uri="{FF2B5EF4-FFF2-40B4-BE49-F238E27FC236}">
                <a16:creationId xmlns:a16="http://schemas.microsoft.com/office/drawing/2014/main" id="{A80388DB-1F71-7632-71A6-0B3C2A61DA5F}"/>
              </a:ext>
            </a:extLst>
          </p:cNvPr>
          <p:cNvGrpSpPr>
            <a:grpSpLocks/>
          </p:cNvGrpSpPr>
          <p:nvPr/>
        </p:nvGrpSpPr>
        <p:grpSpPr bwMode="auto">
          <a:xfrm>
            <a:off x="3378984" y="2309996"/>
            <a:ext cx="588963" cy="527050"/>
            <a:chOff x="4576" y="3360"/>
            <a:chExt cx="528" cy="473"/>
          </a:xfrm>
        </p:grpSpPr>
        <p:pic>
          <p:nvPicPr>
            <p:cNvPr id="48" name="Picture 20">
              <a:extLst>
                <a:ext uri="{FF2B5EF4-FFF2-40B4-BE49-F238E27FC236}">
                  <a16:creationId xmlns:a16="http://schemas.microsoft.com/office/drawing/2014/main" id="{9A58E6B0-6247-29F0-C8EF-BD4EA4A97C15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0" y="3360"/>
              <a:ext cx="27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" name="TextBox 34">
              <a:extLst>
                <a:ext uri="{FF2B5EF4-FFF2-40B4-BE49-F238E27FC236}">
                  <a16:creationId xmlns:a16="http://schemas.microsoft.com/office/drawing/2014/main" id="{578B68E6-05AD-D786-2B8F-2BF2F5C76B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6" y="3666"/>
              <a:ext cx="528" cy="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exposure</a:t>
              </a:r>
            </a:p>
          </p:txBody>
        </p:sp>
      </p:grpSp>
      <p:grpSp>
        <p:nvGrpSpPr>
          <p:cNvPr id="79" name="Group 54">
            <a:extLst>
              <a:ext uri="{FF2B5EF4-FFF2-40B4-BE49-F238E27FC236}">
                <a16:creationId xmlns:a16="http://schemas.microsoft.com/office/drawing/2014/main" id="{F4C0B712-5E08-BF18-EB87-5C139864AF7A}"/>
              </a:ext>
            </a:extLst>
          </p:cNvPr>
          <p:cNvGrpSpPr>
            <a:grpSpLocks/>
          </p:cNvGrpSpPr>
          <p:nvPr/>
        </p:nvGrpSpPr>
        <p:grpSpPr bwMode="auto">
          <a:xfrm>
            <a:off x="2010675" y="3372062"/>
            <a:ext cx="588963" cy="527050"/>
            <a:chOff x="4576" y="3360"/>
            <a:chExt cx="528" cy="473"/>
          </a:xfrm>
        </p:grpSpPr>
        <p:pic>
          <p:nvPicPr>
            <p:cNvPr id="80" name="Picture 20">
              <a:extLst>
                <a:ext uri="{FF2B5EF4-FFF2-40B4-BE49-F238E27FC236}">
                  <a16:creationId xmlns:a16="http://schemas.microsoft.com/office/drawing/2014/main" id="{DA8DBEDC-F13C-0DEB-5873-CF1926D026DF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0" y="3360"/>
              <a:ext cx="272" cy="4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1" name="TextBox 34">
              <a:extLst>
                <a:ext uri="{FF2B5EF4-FFF2-40B4-BE49-F238E27FC236}">
                  <a16:creationId xmlns:a16="http://schemas.microsoft.com/office/drawing/2014/main" id="{877C6C99-41AF-BD97-2449-C82C361131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6" y="3666"/>
              <a:ext cx="528" cy="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exposure</a:t>
              </a:r>
            </a:p>
          </p:txBody>
        </p:sp>
      </p:grpSp>
      <p:grpSp>
        <p:nvGrpSpPr>
          <p:cNvPr id="82" name="Group 50">
            <a:extLst>
              <a:ext uri="{FF2B5EF4-FFF2-40B4-BE49-F238E27FC236}">
                <a16:creationId xmlns:a16="http://schemas.microsoft.com/office/drawing/2014/main" id="{EBA73088-9662-288C-B266-16E5F6196765}"/>
              </a:ext>
            </a:extLst>
          </p:cNvPr>
          <p:cNvGrpSpPr>
            <a:grpSpLocks/>
          </p:cNvGrpSpPr>
          <p:nvPr/>
        </p:nvGrpSpPr>
        <p:grpSpPr bwMode="auto">
          <a:xfrm>
            <a:off x="2505382" y="3977163"/>
            <a:ext cx="588962" cy="506412"/>
            <a:chOff x="2464" y="4320"/>
            <a:chExt cx="528" cy="455"/>
          </a:xfrm>
        </p:grpSpPr>
        <p:pic>
          <p:nvPicPr>
            <p:cNvPr id="83" name="Picture 21">
              <a:extLst>
                <a:ext uri="{FF2B5EF4-FFF2-40B4-BE49-F238E27FC236}">
                  <a16:creationId xmlns:a16="http://schemas.microsoft.com/office/drawing/2014/main" id="{5F0559F9-6663-CAAC-A068-7DDF41DCDA6F}"/>
                </a:ext>
              </a:extLst>
            </p:cNvPr>
            <p:cNvPicPr preferRelativeResize="0"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2" y="4320"/>
              <a:ext cx="368" cy="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4" name="TextBox 36">
              <a:extLst>
                <a:ext uri="{FF2B5EF4-FFF2-40B4-BE49-F238E27FC236}">
                  <a16:creationId xmlns:a16="http://schemas.microsoft.com/office/drawing/2014/main" id="{893B2744-0CAC-AB0F-B594-D3F2647F0D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64" y="4608"/>
              <a:ext cx="528" cy="1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656" tIns="32146" rIns="12656" bIns="32146">
              <a:spAutoFit/>
            </a:bodyPr>
            <a:lstStyle>
              <a:lvl1pPr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 algn="ctr" defTabSz="642938"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algn="ctr" defTabSz="642938" eaLnBrk="0" fontAlgn="base" hangingPunct="0">
                <a:spcBef>
                  <a:spcPct val="0"/>
                </a:spcBef>
                <a:spcAft>
                  <a:spcPct val="0"/>
                </a:spcAft>
                <a:defRPr sz="2500">
                  <a:solidFill>
                    <a:schemeClr val="tx1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eaLnBrk="1" hangingPunct="1"/>
              <a:r>
                <a:rPr lang="en-US" altLang="el-GR" sz="800">
                  <a:solidFill>
                    <a:srgbClr val="0D0D0D"/>
                  </a:solidFill>
                </a:rPr>
                <a:t>money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1055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48">
            <a:extLst>
              <a:ext uri="{FF2B5EF4-FFF2-40B4-BE49-F238E27FC236}">
                <a16:creationId xmlns:a16="http://schemas.microsoft.com/office/drawing/2014/main" id="{1E721C1C-25F9-4317-B872-2444BC5A8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92C555F-2EA8-43FC-804A-C8A0197DE6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4CE2B455-492A-43D3-B378-54B66D571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EF09B3D2-B58A-4ABA-B2A8-4680BF06C5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53" name="Rectangle 25">
              <a:extLst>
                <a:ext uri="{FF2B5EF4-FFF2-40B4-BE49-F238E27FC236}">
                  <a16:creationId xmlns:a16="http://schemas.microsoft.com/office/drawing/2014/main" id="{0FA9C903-985C-4D49-8C1A-6EB5017F8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2E12832F-B33A-49C7-8994-68EED85520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55" name="Rectangle 27">
              <a:extLst>
                <a:ext uri="{FF2B5EF4-FFF2-40B4-BE49-F238E27FC236}">
                  <a16:creationId xmlns:a16="http://schemas.microsoft.com/office/drawing/2014/main" id="{36F17E22-3CE0-4111-ADB4-5612B4B350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56" name="Rectangle 28">
              <a:extLst>
                <a:ext uri="{FF2B5EF4-FFF2-40B4-BE49-F238E27FC236}">
                  <a16:creationId xmlns:a16="http://schemas.microsoft.com/office/drawing/2014/main" id="{19E3FD99-5A4A-45A3-A6F7-37CE98B52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57" name="Rectangle 29">
              <a:extLst>
                <a:ext uri="{FF2B5EF4-FFF2-40B4-BE49-F238E27FC236}">
                  <a16:creationId xmlns:a16="http://schemas.microsoft.com/office/drawing/2014/main" id="{2F6B9C22-3B33-4E9D-ADFA-7EB9D3771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58" name="Isosceles Triangle 57">
              <a:extLst>
                <a:ext uri="{FF2B5EF4-FFF2-40B4-BE49-F238E27FC236}">
                  <a16:creationId xmlns:a16="http://schemas.microsoft.com/office/drawing/2014/main" id="{88791F96-6634-47EA-9924-199C50ADB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59" name="Isosceles Triangle 58">
              <a:extLst>
                <a:ext uri="{FF2B5EF4-FFF2-40B4-BE49-F238E27FC236}">
                  <a16:creationId xmlns:a16="http://schemas.microsoft.com/office/drawing/2014/main" id="{9E246BDC-8C6E-4555-9F43-E9B2D16B2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</p:grpSp>
      <p:pic>
        <p:nvPicPr>
          <p:cNvPr id="10" name="Θέση περιεχομένου 9">
            <a:extLst>
              <a:ext uri="{FF2B5EF4-FFF2-40B4-BE49-F238E27FC236}">
                <a16:creationId xmlns:a16="http://schemas.microsoft.com/office/drawing/2014/main" id="{47C9FF92-C19C-74FC-C09A-4132685105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614" b="8116"/>
          <a:stretch>
            <a:fillRect/>
          </a:stretch>
        </p:blipFill>
        <p:spPr>
          <a:xfrm>
            <a:off x="0" y="-8467"/>
            <a:ext cx="12188824" cy="687493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37F06CD-B124-F80D-D9CB-8230CB63236C}"/>
              </a:ext>
            </a:extLst>
          </p:cNvPr>
          <p:cNvSpPr txBox="1"/>
          <p:nvPr/>
        </p:nvSpPr>
        <p:spPr>
          <a:xfrm>
            <a:off x="588489" y="2919413"/>
            <a:ext cx="513080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4400">
                <a:solidFill>
                  <a:schemeClr val="bg1"/>
                </a:solidFill>
                <a:ea typeface="Aoboshi One" panose="00000500000000000000" pitchFamily="2" charset="-128"/>
              </a:rPr>
              <a:t>ΣΤΟΧΟΙ ΕΞΑΜΗΝΟΥ</a:t>
            </a:r>
          </a:p>
        </p:txBody>
      </p:sp>
    </p:spTree>
    <p:extLst>
      <p:ext uri="{BB962C8B-B14F-4D97-AF65-F5344CB8AC3E}">
        <p14:creationId xmlns:p14="http://schemas.microsoft.com/office/powerpoint/2010/main" val="442458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8" name="Group 2054">
            <a:extLst>
              <a:ext uri="{FF2B5EF4-FFF2-40B4-BE49-F238E27FC236}">
                <a16:creationId xmlns:a16="http://schemas.microsoft.com/office/drawing/2014/main" id="{A5AFB369-4673-4727-A7CD-D86AFE0AE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2056" name="Freeform 14">
              <a:extLst>
                <a:ext uri="{FF2B5EF4-FFF2-40B4-BE49-F238E27FC236}">
                  <a16:creationId xmlns:a16="http://schemas.microsoft.com/office/drawing/2014/main" id="{50709826-4D6B-4A97-8DB3-5DA166626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cxnSp>
          <p:nvCxnSpPr>
            <p:cNvPr id="2057" name="Straight Connector 2056">
              <a:extLst>
                <a:ext uri="{FF2B5EF4-FFF2-40B4-BE49-F238E27FC236}">
                  <a16:creationId xmlns:a16="http://schemas.microsoft.com/office/drawing/2014/main" id="{47263F58-6EE6-45B3-9BF2-C0BD5D30A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0" name="Straight Connector 2057">
              <a:extLst>
                <a:ext uri="{FF2B5EF4-FFF2-40B4-BE49-F238E27FC236}">
                  <a16:creationId xmlns:a16="http://schemas.microsoft.com/office/drawing/2014/main" id="{5197CE03-EB81-4718-BEA1-C2D488961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72" name="Rectangle 23">
              <a:extLst>
                <a:ext uri="{FF2B5EF4-FFF2-40B4-BE49-F238E27FC236}">
                  <a16:creationId xmlns:a16="http://schemas.microsoft.com/office/drawing/2014/main" id="{A3451629-72D6-4E33-A99A-40FAF7445D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2074" name="Rectangle 25">
              <a:extLst>
                <a:ext uri="{FF2B5EF4-FFF2-40B4-BE49-F238E27FC236}">
                  <a16:creationId xmlns:a16="http://schemas.microsoft.com/office/drawing/2014/main" id="{E04F0FD4-BCD5-4435-A6B5-A2E69303B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2076" name="Isosceles Triangle 2060">
              <a:extLst>
                <a:ext uri="{FF2B5EF4-FFF2-40B4-BE49-F238E27FC236}">
                  <a16:creationId xmlns:a16="http://schemas.microsoft.com/office/drawing/2014/main" id="{DE110F09-1C81-4E73-B5E9-D857CD879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2078" name="Rectangle 27">
              <a:extLst>
                <a:ext uri="{FF2B5EF4-FFF2-40B4-BE49-F238E27FC236}">
                  <a16:creationId xmlns:a16="http://schemas.microsoft.com/office/drawing/2014/main" id="{273A9C01-06BD-4E8E-8BBF-2E2A9ECF4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2080" name="Rectangle 28">
              <a:extLst>
                <a:ext uri="{FF2B5EF4-FFF2-40B4-BE49-F238E27FC236}">
                  <a16:creationId xmlns:a16="http://schemas.microsoft.com/office/drawing/2014/main" id="{B206C9B2-27BE-4B6F-A4D0-485FBBEB5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2082" name="Rectangle 29">
              <a:extLst>
                <a:ext uri="{FF2B5EF4-FFF2-40B4-BE49-F238E27FC236}">
                  <a16:creationId xmlns:a16="http://schemas.microsoft.com/office/drawing/2014/main" id="{2E7D673E-0C5C-4F2B-B46E-3E9286B9E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  <p:sp>
          <p:nvSpPr>
            <p:cNvPr id="2084" name="Isosceles Triangle 2064">
              <a:extLst>
                <a:ext uri="{FF2B5EF4-FFF2-40B4-BE49-F238E27FC236}">
                  <a16:creationId xmlns:a16="http://schemas.microsoft.com/office/drawing/2014/main" id="{F0F78B34-9B26-4CA9-B8F0-B9638730F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l-GR"/>
            </a:p>
          </p:txBody>
        </p:sp>
      </p:grpSp>
      <p:pic>
        <p:nvPicPr>
          <p:cNvPr id="2050" name="Picture 2" descr="Image of business person having a team meeting Illustration material |  Premium AI-generated vector">
            <a:extLst>
              <a:ext uri="{FF2B5EF4-FFF2-40B4-BE49-F238E27FC236}">
                <a16:creationId xmlns:a16="http://schemas.microsoft.com/office/drawing/2014/main" id="{A585F40C-979F-E75B-2B5C-0014336DD56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2" t="14798" b="1787"/>
          <a:stretch>
            <a:fillRect/>
          </a:stretch>
        </p:blipFill>
        <p:spPr bwMode="auto"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67" name="Straight Connector 2066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9" name="Straight Connector 2068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71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2073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2075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2077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2079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2081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2083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l-G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684432-0AAA-1F20-147C-5839DA7ABA7B}"/>
              </a:ext>
            </a:extLst>
          </p:cNvPr>
          <p:cNvSpPr txBox="1"/>
          <p:nvPr/>
        </p:nvSpPr>
        <p:spPr>
          <a:xfrm>
            <a:off x="1158757" y="2663279"/>
            <a:ext cx="37112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4400">
                <a:ea typeface="Aoboshi One" panose="00000500000000000000" pitchFamily="2" charset="-128"/>
              </a:rPr>
              <a:t>Η ΟΜΑΔΑ ΜΑΣ</a:t>
            </a:r>
          </a:p>
        </p:txBody>
      </p:sp>
    </p:spTree>
    <p:extLst>
      <p:ext uri="{BB962C8B-B14F-4D97-AF65-F5344CB8AC3E}">
        <p14:creationId xmlns:p14="http://schemas.microsoft.com/office/powerpoint/2010/main" val="734987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Θέση περιεχομένου 4" descr="Εικόνα που περιέχει κείμενο, στιγμιότυπο οθόνης, κινητό τηλέφωνο, λειτουργικό σύστημα&#10;&#10;Το περιεχόμενο που δημιουργείται από AI ενδέχεται να είναι εσφαλμένο.">
            <a:extLst>
              <a:ext uri="{FF2B5EF4-FFF2-40B4-BE49-F238E27FC236}">
                <a16:creationId xmlns:a16="http://schemas.microsoft.com/office/drawing/2014/main" id="{47B7A2BF-74E6-0619-8798-5E0FD0B39A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>
            <a:fillRect/>
          </a:stretch>
        </p:blipFill>
        <p:spPr>
          <a:xfrm>
            <a:off x="0" y="-8467"/>
            <a:ext cx="12188824" cy="687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821115"/>
      </p:ext>
    </p:extLst>
  </p:cSld>
  <p:clrMapOvr>
    <a:masterClrMapping/>
  </p:clrMapOvr>
</p:sld>
</file>

<file path=ppt/theme/theme1.xml><?xml version="1.0" encoding="utf-8"?>
<a:theme xmlns:a="http://schemas.openxmlformats.org/drawingml/2006/main" name="Όψη">
  <a:themeElements>
    <a:clrScheme name="Όψη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Όψη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Όψη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Application>Microsoft Office PowerPoint</Application>
  <PresentationFormat>Widescreen</PresentationFormat>
  <Slides>9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Όψη</vt:lpstr>
      <vt:lpstr>PowerPoint Presentation</vt:lpstr>
      <vt:lpstr>Why should I care?</vt:lpstr>
      <vt:lpstr>PowerPoint Presentation</vt:lpstr>
      <vt:lpstr>Fitness App Market Size</vt:lpstr>
      <vt:lpstr>Fitness App Market Share</vt:lpstr>
      <vt:lpstr>FitMind Business Model Kit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PANAGIOTIS BOURAZANAS</dc:creator>
  <cp:revision>4</cp:revision>
  <dcterms:created xsi:type="dcterms:W3CDTF">2025-06-08T23:29:18Z</dcterms:created>
  <dcterms:modified xsi:type="dcterms:W3CDTF">2025-06-11T17:27:23Z</dcterms:modified>
</cp:coreProperties>
</file>

<file path=docProps/thumbnail.jpeg>
</file>